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480" r:id="rId6"/>
    <p:sldId id="258" r:id="rId7"/>
    <p:sldId id="505" r:id="rId8"/>
    <p:sldId id="506" r:id="rId9"/>
    <p:sldId id="507" r:id="rId10"/>
    <p:sldId id="508" r:id="rId11"/>
    <p:sldId id="509" r:id="rId12"/>
    <p:sldId id="512" r:id="rId13"/>
    <p:sldId id="51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872" autoAdjust="0"/>
  </p:normalViewPr>
  <p:slideViewPr>
    <p:cSldViewPr snapToGrid="0" snapToObjects="1">
      <p:cViewPr>
        <p:scale>
          <a:sx n="107" d="100"/>
          <a:sy n="107" d="100"/>
        </p:scale>
        <p:origin x="-1734" y="-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eg>
</file>

<file path=ppt/media/image5.jpe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4 – Fundamental Data Types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65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76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261599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Every value in Java is either: </a:t>
            </a:r>
          </a:p>
          <a:p>
            <a:pPr lvl="1"/>
            <a:r>
              <a:rPr lang="en-US" dirty="0" smtClean="0"/>
              <a:t>a reference to an object</a:t>
            </a:r>
          </a:p>
          <a:p>
            <a:pPr lvl="1"/>
            <a:r>
              <a:rPr lang="en-US" dirty="0" smtClean="0"/>
              <a:t>one of the eight primitive types</a:t>
            </a:r>
          </a:p>
          <a:p>
            <a:endParaRPr lang="en-US" dirty="0" smtClean="0"/>
          </a:p>
          <a:p>
            <a:r>
              <a:rPr lang="en-US" dirty="0" smtClean="0"/>
              <a:t>Java has eight primitive types: </a:t>
            </a:r>
          </a:p>
          <a:p>
            <a:pPr lvl="1"/>
            <a:r>
              <a:rPr lang="en-US" dirty="0" smtClean="0"/>
              <a:t>four integer types</a:t>
            </a:r>
          </a:p>
          <a:p>
            <a:pPr lvl="1"/>
            <a:r>
              <a:rPr lang="en-US" dirty="0" smtClean="0"/>
              <a:t>two floating-point types</a:t>
            </a:r>
          </a:p>
          <a:p>
            <a:pPr lvl="1"/>
            <a:r>
              <a:rPr lang="en-US" dirty="0" smtClean="0"/>
              <a:t>two other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64"/>
    </mc:Choice>
    <mc:Fallback xmlns="">
      <p:transition spd="slow" advTm="42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99" x="3429000" y="2592388"/>
          <p14:tracePt t="5978" x="3448050" y="2592388"/>
          <p14:tracePt t="5986" x="3475038" y="2592388"/>
          <p14:tracePt t="5994" x="3579813" y="2606675"/>
          <p14:tracePt t="6010" x="3697288" y="2613025"/>
          <p14:tracePt t="6026" x="3833813" y="2619375"/>
          <p14:tracePt t="6042" x="4003675" y="2619375"/>
          <p14:tracePt t="6058" x="4154488" y="2619375"/>
          <p14:tracePt t="6074" x="4278313" y="2619375"/>
          <p14:tracePt t="6086" x="4368800" y="2619375"/>
          <p14:tracePt t="6106" x="4460875" y="2613025"/>
          <p14:tracePt t="6122" x="4532313" y="2592388"/>
          <p14:tracePt t="6138" x="4656138" y="2554288"/>
          <p14:tracePt t="6154" x="4775200" y="2527300"/>
          <p14:tracePt t="6169" x="4918075" y="2481263"/>
          <p14:tracePt t="6186" x="4951413" y="2468563"/>
          <p14:tracePt t="6203" x="4989513" y="2455863"/>
          <p14:tracePt t="6219" x="5010150" y="2443163"/>
          <p14:tracePt t="6236" x="5010150" y="2430463"/>
          <p14:tracePt t="6252" x="5016500" y="2397125"/>
          <p14:tracePt t="6269" x="5022850" y="2363788"/>
          <p14:tracePt t="6286" x="4995863" y="2311400"/>
          <p14:tracePt t="6303" x="4951413" y="2246313"/>
          <p14:tracePt t="6319" x="4918075" y="2214563"/>
          <p14:tracePt t="6336" x="4911725" y="2201863"/>
          <p14:tracePt t="6352" x="4892675" y="2174875"/>
          <p14:tracePt t="6369" x="4865688" y="2149475"/>
          <p14:tracePt t="6386" x="4826000" y="2128838"/>
          <p14:tracePt t="6402" x="4794250" y="2122488"/>
          <p14:tracePt t="6419" x="4760913" y="2116138"/>
          <p14:tracePt t="6436" x="4716463" y="2103438"/>
          <p14:tracePt t="6452" x="4656138" y="2090738"/>
          <p14:tracePt t="6469" x="4597400" y="2076450"/>
          <p14:tracePt t="6486" x="4552950" y="2063750"/>
          <p14:tracePt t="6502" x="4513263" y="2057400"/>
          <p14:tracePt t="6519" x="4473575" y="2044700"/>
          <p14:tracePt t="6536" x="4427538" y="2044700"/>
          <p14:tracePt t="6552" x="4402138" y="2038350"/>
          <p14:tracePt t="6569" x="4383088" y="2038350"/>
          <p14:tracePt t="6586" x="4368800" y="2038350"/>
          <p14:tracePt t="6602" x="4362450" y="2038350"/>
          <p14:tracePt t="7034" x="4376738" y="2038350"/>
          <p14:tracePt t="7042" x="4395788" y="2038350"/>
          <p14:tracePt t="7050" x="4421188" y="2038350"/>
          <p14:tracePt t="7058" x="4519613" y="2038350"/>
          <p14:tracePt t="7069" x="4597400" y="2038350"/>
          <p14:tracePt t="7085" x="4656138" y="2051050"/>
          <p14:tracePt t="7102" x="4708525" y="2082800"/>
          <p14:tracePt t="7119" x="4775200" y="2122488"/>
          <p14:tracePt t="7135" x="4865688" y="2187575"/>
          <p14:tracePt t="7152" x="4964113" y="2273300"/>
          <p14:tracePt t="7169" x="5062538" y="2357438"/>
          <p14:tracePt t="7185" x="5140325" y="2443163"/>
          <p14:tracePt t="7202" x="5192713" y="2501900"/>
          <p14:tracePt t="7219" x="5199063" y="2527300"/>
          <p14:tracePt t="7235" x="5205413" y="2554288"/>
          <p14:tracePt t="7252" x="5186363" y="2579688"/>
          <p14:tracePt t="7269" x="5173663" y="2606675"/>
          <p14:tracePt t="7285" x="5159375" y="2619375"/>
          <p14:tracePt t="7302" x="5146675" y="2625725"/>
          <p14:tracePt t="7802" x="5153025" y="2619375"/>
          <p14:tracePt t="7810" x="5165725" y="2613025"/>
          <p14:tracePt t="7811" x="5173663" y="2606675"/>
          <p14:tracePt t="7819" x="5205413" y="2592388"/>
          <p14:tracePt t="7835" x="5245100" y="2566988"/>
          <p14:tracePt t="7852" x="5276850" y="2540000"/>
          <p14:tracePt t="7868" x="5322888" y="2508250"/>
          <p14:tracePt t="7885" x="5362575" y="2455863"/>
          <p14:tracePt t="7903" x="5387975" y="2409825"/>
          <p14:tracePt t="7919" x="5387975" y="2357438"/>
          <p14:tracePt t="7936" x="5387975" y="2298700"/>
          <p14:tracePt t="7953" x="5381625" y="2227263"/>
          <p14:tracePt t="7969" x="5356225" y="2181225"/>
          <p14:tracePt t="7986" x="5310188" y="2109788"/>
          <p14:tracePt t="8003" x="5264150" y="2070100"/>
          <p14:tracePt t="8019" x="5211763" y="2044700"/>
          <p14:tracePt t="8036" x="5146675" y="2011363"/>
          <p14:tracePt t="8052" x="5094288" y="1992313"/>
          <p14:tracePt t="8068" x="5022850" y="1973263"/>
          <p14:tracePt t="8085" x="4924425" y="1973263"/>
          <p14:tracePt t="8102" x="4840288" y="1965325"/>
          <p14:tracePt t="8118" x="4760913" y="1958975"/>
          <p14:tracePt t="8135" x="4676775" y="1958975"/>
          <p14:tracePt t="8152" x="4584700" y="1958975"/>
          <p14:tracePt t="8168" x="4500563" y="1958975"/>
          <p14:tracePt t="8185" x="4408488" y="1965325"/>
          <p14:tracePt t="8202" x="4356100" y="1985963"/>
          <p14:tracePt t="8218" x="4318000" y="1992313"/>
          <p14:tracePt t="8235" x="4291013" y="1992313"/>
          <p14:tracePt t="8252" x="4244975" y="2005013"/>
          <p14:tracePt t="8268" x="4238625" y="2011363"/>
          <p14:tracePt t="8285" x="4213225" y="2032000"/>
          <p14:tracePt t="8302" x="4198938" y="2038350"/>
          <p14:tracePt t="8319" x="4198938" y="2044700"/>
          <p14:tracePt t="10131" x="4186238" y="2051050"/>
          <p14:tracePt t="10142" x="4179888" y="2051050"/>
          <p14:tracePt t="10142" x="4179888" y="2057400"/>
          <p14:tracePt t="10154" x="4167188" y="2063750"/>
          <p14:tracePt t="10169" x="4154488" y="2063750"/>
          <p14:tracePt t="10186" x="4140200" y="2076450"/>
          <p14:tracePt t="10202" x="4133850" y="2076450"/>
          <p14:tracePt t="10243" x="4121150" y="2082800"/>
          <p14:tracePt t="10258" x="4114800" y="2082800"/>
          <p14:tracePt t="10274" x="4108450" y="2082800"/>
          <p14:tracePt t="10285" x="4102100" y="2082800"/>
          <p14:tracePt t="10290" x="4089400" y="2090738"/>
          <p14:tracePt t="10302" x="4068763" y="2090738"/>
          <p14:tracePt t="10319" x="4049713" y="2097088"/>
          <p14:tracePt t="10335" x="4022725" y="2097088"/>
          <p14:tracePt t="10352" x="4003675" y="2097088"/>
          <p14:tracePt t="10369" x="3997325" y="2097088"/>
          <p14:tracePt t="10385" x="3990975" y="2097088"/>
          <p14:tracePt t="11114" x="3997325" y="2090738"/>
          <p14:tracePt t="11146" x="4003675" y="2090738"/>
          <p14:tracePt t="11162" x="4003675" y="2082800"/>
          <p14:tracePt t="11176" x="4010025" y="2082800"/>
          <p14:tracePt t="11187" x="4016375" y="2082800"/>
          <p14:tracePt t="11194" x="4022725" y="2082800"/>
          <p14:tracePt t="11202" x="4022725" y="2076450"/>
          <p14:tracePt t="11218" x="4043363" y="2076450"/>
          <p14:tracePt t="11235" x="4068763" y="2076450"/>
          <p14:tracePt t="11251" x="4075113" y="2076450"/>
          <p14:tracePt t="11268" x="4102100" y="2076450"/>
          <p14:tracePt t="11285" x="4133850" y="2070100"/>
          <p14:tracePt t="11301" x="4179888" y="2070100"/>
          <p14:tracePt t="11318" x="4225925" y="2063750"/>
          <p14:tracePt t="11335" x="4297363" y="2063750"/>
          <p14:tracePt t="11351" x="4383088" y="2063750"/>
          <p14:tracePt t="11368" x="4479925" y="2063750"/>
          <p14:tracePt t="11385" x="4565650" y="2063750"/>
          <p14:tracePt t="11401" x="4656138" y="2063750"/>
          <p14:tracePt t="11419" x="4695825" y="2063750"/>
          <p14:tracePt t="11435" x="4716463" y="2063750"/>
          <p14:tracePt t="11826" x="4708525" y="2063750"/>
          <p14:tracePt t="11834" x="4702175" y="2063750"/>
          <p14:tracePt t="11858" x="4695825" y="2063750"/>
          <p14:tracePt t="11877" x="4683125" y="2063750"/>
          <p14:tracePt t="11878" x="4676775" y="2070100"/>
          <p14:tracePt t="11885" x="4664075" y="2070100"/>
          <p14:tracePt t="11901" x="4618038" y="2070100"/>
          <p14:tracePt t="11918" x="4546600" y="2070100"/>
          <p14:tracePt t="11935" x="4467225" y="2070100"/>
          <p14:tracePt t="11951" x="4376738" y="2070100"/>
          <p14:tracePt t="11968" x="4297363" y="2076450"/>
          <p14:tracePt t="11985" x="4225925" y="2082800"/>
          <p14:tracePt t="12001" x="4160838" y="2090738"/>
          <p14:tracePt t="12018" x="4121150" y="2097088"/>
          <p14:tracePt t="12034" x="4121150" y="2103438"/>
          <p14:tracePt t="12274" x="4127500" y="2103438"/>
          <p14:tracePt t="12290" x="4133850" y="2103438"/>
          <p14:tracePt t="12298" x="4140200" y="2097088"/>
          <p14:tracePt t="12311" x="4154488" y="2097088"/>
          <p14:tracePt t="12318" x="4160838" y="2097088"/>
          <p14:tracePt t="12318" x="4179888" y="2097088"/>
          <p14:tracePt t="12334" x="4198938" y="2097088"/>
          <p14:tracePt t="12351" x="4225925" y="2097088"/>
          <p14:tracePt t="12368" x="4259263" y="2097088"/>
          <p14:tracePt t="12385" x="4297363" y="2097088"/>
          <p14:tracePt t="12401" x="4343400" y="2097088"/>
          <p14:tracePt t="12418" x="4395788" y="2097088"/>
          <p14:tracePt t="12434" x="4473575" y="2097088"/>
          <p14:tracePt t="12451" x="4546600" y="2097088"/>
          <p14:tracePt t="12468" x="4611688" y="2097088"/>
          <p14:tracePt t="12484" x="4670425" y="2097088"/>
          <p14:tracePt t="12501" x="4735513" y="2097088"/>
          <p14:tracePt t="12518" x="4794250" y="2097088"/>
          <p14:tracePt t="12534" x="4859338" y="2097088"/>
          <p14:tracePt t="12551" x="4899025" y="2090738"/>
          <p14:tracePt t="12568" x="4911725" y="2090738"/>
          <p14:tracePt t="13290" x="4905375" y="2090738"/>
          <p14:tracePt t="13314" x="4899025" y="2090738"/>
          <p14:tracePt t="13338" x="4892675" y="2090738"/>
          <p14:tracePt t="13402" x="4892675" y="2082800"/>
          <p14:tracePt t="13418" x="4884738" y="2082800"/>
          <p14:tracePt t="13450" x="4878388" y="2082800"/>
          <p14:tracePt t="13458" x="4872038" y="2082800"/>
          <p14:tracePt t="13474" x="4865688" y="2082800"/>
          <p14:tracePt t="13490" x="4852988" y="2082800"/>
          <p14:tracePt t="13501" x="4833938" y="2076450"/>
          <p14:tracePt t="13501" x="4806950" y="2076450"/>
          <p14:tracePt t="13517" x="4775200" y="2070100"/>
          <p14:tracePt t="13534" x="4741863" y="2070100"/>
          <p14:tracePt t="13551" x="4708525" y="2070100"/>
          <p14:tracePt t="13567" x="4670425" y="2070100"/>
          <p14:tracePt t="13584" x="4630738" y="2070100"/>
          <p14:tracePt t="13601" x="4597400" y="2070100"/>
          <p14:tracePt t="13617" x="4559300" y="2070100"/>
          <p14:tracePt t="13634" x="4500563" y="2070100"/>
          <p14:tracePt t="13651" x="4454525" y="2076450"/>
          <p14:tracePt t="13667" x="4414838" y="2076450"/>
          <p14:tracePt t="13684" x="4376738" y="2076450"/>
          <p14:tracePt t="13701" x="4343400" y="2076450"/>
          <p14:tracePt t="13717" x="4324350" y="2082800"/>
          <p14:tracePt t="13734" x="4297363" y="2082800"/>
          <p14:tracePt t="13750" x="4291013" y="2090738"/>
          <p14:tracePt t="13767" x="4278313" y="2090738"/>
          <p14:tracePt t="13986" x="4291013" y="2097088"/>
          <p14:tracePt t="13989" x="4310063" y="2097088"/>
          <p14:tracePt t="14002" x="4330700" y="2097088"/>
          <p14:tracePt t="14010" x="4343400" y="2097088"/>
          <p14:tracePt t="14018" x="4368800" y="2097088"/>
          <p14:tracePt t="14034" x="4414838" y="2097088"/>
          <p14:tracePt t="14050" x="4427538" y="2097088"/>
          <p14:tracePt t="14938" x="4441825" y="2097088"/>
          <p14:tracePt t="14954" x="4454525" y="2097088"/>
          <p14:tracePt t="14962" x="4460875" y="2097088"/>
          <p14:tracePt t="14970" x="4473575" y="2097088"/>
          <p14:tracePt t="14984" x="4479925" y="2097088"/>
          <p14:tracePt t="14984" x="4494213" y="2097088"/>
          <p14:tracePt t="15682" x="4487863" y="2097088"/>
          <p14:tracePt t="15690" x="4487863" y="2090738"/>
          <p14:tracePt t="15698" x="4479925" y="2090738"/>
          <p14:tracePt t="15716" x="4467225" y="2097088"/>
          <p14:tracePt t="15717" x="4441825" y="2097088"/>
          <p14:tracePt t="15733" x="4427538" y="2097088"/>
          <p14:tracePt t="15750" x="4408488" y="2097088"/>
          <p14:tracePt t="15766" x="4383088" y="2103438"/>
          <p14:tracePt t="15783" x="4356100" y="2103438"/>
          <p14:tracePt t="15800" x="4330700" y="2103438"/>
          <p14:tracePt t="15816" x="4318000" y="2103438"/>
          <p14:tracePt t="15833" x="4303713" y="2109788"/>
          <p14:tracePt t="15850" x="4297363" y="2109788"/>
          <p14:tracePt t="15866" x="4291013" y="2109788"/>
          <p14:tracePt t="15883" x="4271963" y="2109788"/>
          <p14:tracePt t="15900" x="4259263" y="2109788"/>
          <p14:tracePt t="15916" x="4238625" y="2109788"/>
          <p14:tracePt t="15933" x="4206875" y="2109788"/>
          <p14:tracePt t="15950" x="4154488" y="2109788"/>
          <p14:tracePt t="15966" x="4114800" y="2109788"/>
          <p14:tracePt t="15983" x="4089400" y="2109788"/>
          <p14:tracePt t="16000" x="4075113" y="2109788"/>
          <p14:tracePt t="16290" x="4081463" y="2109788"/>
          <p14:tracePt t="16298" x="4095750" y="2109788"/>
          <p14:tracePt t="16306" x="4114800" y="2109788"/>
          <p14:tracePt t="16314" x="4127500" y="2109788"/>
          <p14:tracePt t="16322" x="4154488" y="2109788"/>
          <p14:tracePt t="16333" x="4179888" y="2109788"/>
          <p14:tracePt t="16349" x="4206875" y="2109788"/>
          <p14:tracePt t="16366" x="4238625" y="2109788"/>
          <p14:tracePt t="16383" x="4259263" y="2109788"/>
          <p14:tracePt t="16400" x="4284663" y="2109788"/>
          <p14:tracePt t="16416" x="4318000" y="2109788"/>
          <p14:tracePt t="16433" x="4356100" y="2109788"/>
          <p14:tracePt t="16449" x="4427538" y="2109788"/>
          <p14:tracePt t="16467" x="4460875" y="2109788"/>
          <p14:tracePt t="16483" x="4479925" y="2109788"/>
          <p14:tracePt t="16501" x="4494213" y="2109788"/>
          <p14:tracePt t="16517" x="4500563" y="2109788"/>
          <p14:tracePt t="17610" x="4487863" y="2116138"/>
          <p14:tracePt t="17618" x="4479925" y="2122488"/>
          <p14:tracePt t="17620" x="4467225" y="2128838"/>
          <p14:tracePt t="17633" x="4435475" y="2149475"/>
          <p14:tracePt t="17649" x="4414838" y="2162175"/>
          <p14:tracePt t="17666" x="4395788" y="2162175"/>
          <p14:tracePt t="17882" x="4402138" y="2162175"/>
          <p14:tracePt t="17890" x="4414838" y="2162175"/>
          <p14:tracePt t="17898" x="4435475" y="2155825"/>
          <p14:tracePt t="17906" x="4487863" y="2155825"/>
          <p14:tracePt t="17916" x="4538663" y="2155825"/>
          <p14:tracePt t="17932" x="4611688" y="2155825"/>
          <p14:tracePt t="17949" x="4676775" y="2155825"/>
          <p14:tracePt t="17966" x="4741863" y="2155825"/>
          <p14:tracePt t="17982" x="4787900" y="2162175"/>
          <p14:tracePt t="17999" x="4833938" y="2162175"/>
          <p14:tracePt t="18015" x="4872038" y="2174875"/>
          <p14:tracePt t="18032" x="4924425" y="2187575"/>
          <p14:tracePt t="18049" x="4957763" y="2208213"/>
          <p14:tracePt t="18065" x="5016500" y="2260600"/>
          <p14:tracePt t="18082" x="5035550" y="2286000"/>
          <p14:tracePt t="18099" x="5035550" y="2311400"/>
          <p14:tracePt t="18115" x="5041900" y="2338388"/>
          <p14:tracePt t="18132" x="5054600" y="2384425"/>
          <p14:tracePt t="18149" x="5054600" y="2422525"/>
          <p14:tracePt t="18165" x="5048250" y="2449513"/>
          <p14:tracePt t="18182" x="5041900" y="2468563"/>
          <p14:tracePt t="18242" x="5041900" y="2474913"/>
          <p14:tracePt t="20290" x="5041900" y="2468563"/>
          <p14:tracePt t="20298" x="5048250" y="2468563"/>
          <p14:tracePt t="20306" x="5054600" y="2462213"/>
          <p14:tracePt t="20314" x="5068888" y="2449513"/>
          <p14:tracePt t="20322" x="5100638" y="2416175"/>
          <p14:tracePt t="20331" x="5121275" y="2390775"/>
          <p14:tracePt t="20348" x="5133975" y="2370138"/>
          <p14:tracePt t="20365" x="5133975" y="2351088"/>
          <p14:tracePt t="20381" x="5140325" y="2332038"/>
          <p14:tracePt t="20398" x="5127625" y="2319338"/>
          <p14:tracePt t="20414" x="5121275" y="2298700"/>
          <p14:tracePt t="20431" x="5106988" y="2273300"/>
          <p14:tracePt t="20448" x="5087938" y="2246313"/>
          <p14:tracePt t="20465" x="5068888" y="2214563"/>
          <p14:tracePt t="20481" x="5010150" y="2155825"/>
          <p14:tracePt t="20498" x="4964113" y="2109788"/>
          <p14:tracePt t="20514" x="4911725" y="2044700"/>
          <p14:tracePt t="20531" x="4859338" y="2011363"/>
          <p14:tracePt t="20548" x="4806950" y="2005013"/>
          <p14:tracePt t="20565" x="4754563" y="1985963"/>
          <p14:tracePt t="20581" x="4716463" y="1979613"/>
          <p14:tracePt t="20598" x="4695825" y="1979613"/>
          <p14:tracePt t="20778" x="4702175" y="1979613"/>
          <p14:tracePt t="20786" x="4716463" y="1979613"/>
          <p14:tracePt t="20788" x="4735513" y="1992313"/>
          <p14:tracePt t="20798" x="4794250" y="2017713"/>
          <p14:tracePt t="20814" x="4865688" y="2063750"/>
          <p14:tracePt t="20831" x="4924425" y="2128838"/>
          <p14:tracePt t="20848" x="4976813" y="2187575"/>
          <p14:tracePt t="20864" x="5003800" y="2260600"/>
          <p14:tracePt t="20881" x="5010150" y="2305050"/>
          <p14:tracePt t="20898" x="4995863" y="2351088"/>
          <p14:tracePt t="20914" x="4989513" y="2378075"/>
          <p14:tracePt t="20931" x="4976813" y="2397125"/>
          <p14:tracePt t="20948" x="4970463" y="2403475"/>
          <p14:tracePt t="20964" x="4964113" y="2409825"/>
          <p14:tracePt t="20981" x="4957763" y="2416175"/>
          <p14:tracePt t="21122" x="4957763" y="2403475"/>
          <p14:tracePt t="21130" x="4964113" y="2403475"/>
          <p14:tracePt t="21138" x="4983163" y="2378075"/>
          <p14:tracePt t="21148" x="4983163" y="2338388"/>
          <p14:tracePt t="21164" x="4983163" y="2292350"/>
          <p14:tracePt t="21181" x="4976813" y="2239963"/>
          <p14:tracePt t="21198" x="4957763" y="2201863"/>
          <p14:tracePt t="21214" x="4918075" y="2155825"/>
          <p14:tracePt t="21231" x="4884738" y="2122488"/>
          <p14:tracePt t="21247" x="4859338" y="2109788"/>
          <p14:tracePt t="21264" x="4846638" y="2109788"/>
          <p14:tracePt t="21281" x="4840288" y="2109788"/>
          <p14:tracePt t="21474" x="4840288" y="2116138"/>
          <p14:tracePt t="21490" x="4846638" y="2122488"/>
          <p14:tracePt t="21498" x="4872038" y="2149475"/>
          <p14:tracePt t="21506" x="4884738" y="2168525"/>
          <p14:tracePt t="21513" x="4911725" y="2193925"/>
          <p14:tracePt t="21521" x="4964113" y="2246313"/>
          <p14:tracePt t="21531" x="5003800" y="2319338"/>
          <p14:tracePt t="21548" x="5035550" y="2363788"/>
          <p14:tracePt t="21564" x="5035550" y="2384425"/>
          <p14:tracePt t="21581" x="5035550" y="2403475"/>
          <p14:tracePt t="21597" x="5022850" y="2416175"/>
          <p14:tracePt t="21614" x="5010150" y="2422525"/>
          <p14:tracePt t="21631" x="5003800" y="2430463"/>
          <p14:tracePt t="22450" x="5010150" y="2430463"/>
          <p14:tracePt t="22458" x="5010150" y="2422525"/>
          <p14:tracePt t="22474" x="5016500" y="2416175"/>
          <p14:tracePt t="22490" x="5029200" y="2409825"/>
          <p14:tracePt t="22498" x="5048250" y="2397125"/>
          <p14:tracePt t="22522" x="5054600" y="2390775"/>
          <p14:tracePt t="22530" x="5062538" y="2384425"/>
          <p14:tracePt t="22554" x="5068888" y="2378075"/>
          <p14:tracePt t="22562" x="5075238" y="2370138"/>
          <p14:tracePt t="22580" x="5075238" y="2363788"/>
          <p14:tracePt t="22581" x="5081588" y="2357438"/>
          <p14:tracePt t="22597" x="5081588" y="2344738"/>
          <p14:tracePt t="22614" x="5087938" y="2332038"/>
          <p14:tracePt t="22630" x="5094288" y="2311400"/>
          <p14:tracePt t="22647" x="5094288" y="2298700"/>
          <p14:tracePt t="22664" x="5094288" y="2266950"/>
          <p14:tracePt t="22680" x="5087938" y="2252663"/>
          <p14:tracePt t="22697" x="5081588" y="2233613"/>
          <p14:tracePt t="22697" x="5081588" y="2220913"/>
          <p14:tracePt t="22714" x="5075238" y="2201863"/>
          <p14:tracePt t="22730" x="5062538" y="2181225"/>
          <p14:tracePt t="22747" x="5054600" y="2149475"/>
          <p14:tracePt t="22764" x="5029200" y="2128838"/>
          <p14:tracePt t="22780" x="5003800" y="2109788"/>
          <p14:tracePt t="22797" x="4983163" y="2076450"/>
          <p14:tracePt t="22814" x="4937125" y="2057400"/>
          <p14:tracePt t="22830" x="4892675" y="2044700"/>
          <p14:tracePt t="22847" x="4840288" y="2038350"/>
          <p14:tracePt t="22864" x="4775200" y="2038350"/>
          <p14:tracePt t="22880" x="4716463" y="2038350"/>
          <p14:tracePt t="22897" x="4637088" y="2038350"/>
          <p14:tracePt t="22914" x="4538663" y="2038350"/>
          <p14:tracePt t="22930" x="4494213" y="2038350"/>
          <p14:tracePt t="22947" x="4467225" y="2038350"/>
          <p14:tracePt t="22964" x="4435475" y="2038350"/>
          <p14:tracePt t="22980" x="4408488" y="2038350"/>
          <p14:tracePt t="22997" x="4383088" y="2032000"/>
          <p14:tracePt t="23014" x="4376738" y="2032000"/>
          <p14:tracePt t="24818" x="4383088" y="2024063"/>
          <p14:tracePt t="24826" x="4395788" y="2011363"/>
          <p14:tracePt t="24834" x="4414838" y="2011363"/>
          <p14:tracePt t="24850" x="4427538" y="1998663"/>
          <p14:tracePt t="24858" x="4441825" y="1998663"/>
          <p14:tracePt t="24866" x="4454525" y="1998663"/>
          <p14:tracePt t="24880" x="4479925" y="1998663"/>
          <p14:tracePt t="24896" x="4513263" y="1998663"/>
          <p14:tracePt t="24913" x="4552950" y="1998663"/>
          <p14:tracePt t="24929" x="4630738" y="1992313"/>
          <p14:tracePt t="24946" x="4676775" y="1992313"/>
          <p14:tracePt t="24963" x="4722813" y="1992313"/>
          <p14:tracePt t="24979" x="4767263" y="1992313"/>
          <p14:tracePt t="24996" x="4806950" y="1992313"/>
          <p14:tracePt t="25013" x="4859338" y="2005013"/>
          <p14:tracePt t="25029" x="4918075" y="2032000"/>
          <p14:tracePt t="25046" x="4989513" y="2070100"/>
          <p14:tracePt t="25063" x="5062538" y="2116138"/>
          <p14:tracePt t="25079" x="5133975" y="2174875"/>
          <p14:tracePt t="25096" x="5180013" y="2220913"/>
          <p14:tracePt t="25113" x="5211763" y="2246313"/>
          <p14:tracePt t="25129" x="5218113" y="2266950"/>
          <p14:tracePt t="25170" x="5218113" y="2273300"/>
          <p14:tracePt t="25194" x="5218113" y="2279650"/>
          <p14:tracePt t="25194" x="5218113" y="2286000"/>
          <p14:tracePt t="25218" x="5211763" y="2298700"/>
          <p14:tracePt t="25226" x="5205413" y="2305050"/>
          <p14:tracePt t="25234" x="5192713" y="2332038"/>
          <p14:tracePt t="25250" x="5186363" y="2338388"/>
          <p14:tracePt t="25263" x="5180013" y="2351088"/>
          <p14:tracePt t="25266" x="5165725" y="2370138"/>
          <p14:tracePt t="25279" x="5146675" y="2397125"/>
          <p14:tracePt t="25296" x="5146675" y="2403475"/>
          <p14:tracePt t="25313" x="5140325" y="2409825"/>
          <p14:tracePt t="26932" x="5133975" y="2416175"/>
          <p14:tracePt t="26948" x="5133975" y="2422525"/>
          <p14:tracePt t="26954" x="5127625" y="2422525"/>
          <p14:tracePt t="26996" x="5133975" y="2430463"/>
          <p14:tracePt t="27003" x="5140325" y="2430463"/>
          <p14:tracePt t="27012" x="5159375" y="2430463"/>
          <p14:tracePt t="27019" x="5205413" y="2430463"/>
          <p14:tracePt t="27031" x="5276850" y="2378075"/>
          <p14:tracePt t="27047" x="5283200" y="2338388"/>
          <p14:tracePt t="27064" x="5283200" y="2332038"/>
          <p14:tracePt t="27596" x="5276850" y="2338388"/>
          <p14:tracePt t="27603" x="5270500" y="2351088"/>
          <p14:tracePt t="27620" x="5257800" y="2357438"/>
          <p14:tracePt t="27621" x="5245100" y="2370138"/>
          <p14:tracePt t="27631" x="5238750" y="2370138"/>
          <p14:tracePt t="27667" x="5238750" y="2378075"/>
          <p14:tracePt t="27908" x="5245100" y="2384425"/>
          <p14:tracePt t="27915" x="5257800" y="2403475"/>
          <p14:tracePt t="27918" x="5283200" y="2430463"/>
          <p14:tracePt t="27930" x="5349875" y="2520950"/>
          <p14:tracePt t="27947" x="5461000" y="2665413"/>
          <p14:tracePt t="27964" x="5511800" y="2782888"/>
          <p14:tracePt t="27980" x="5557838" y="2900363"/>
          <p14:tracePt t="27997" x="5564188" y="2997200"/>
          <p14:tracePt t="28013" x="5564188" y="3070225"/>
          <p14:tracePt t="28030" x="5545138" y="3128963"/>
          <p14:tracePt t="28047" x="5511800" y="3181350"/>
          <p14:tracePt t="28064" x="5467350" y="3233738"/>
          <p14:tracePt t="28080" x="5427663" y="3265488"/>
          <p14:tracePt t="28097" x="5402263" y="3292475"/>
          <p14:tracePt t="28113" x="5394325" y="3305175"/>
          <p14:tracePt t="28130" x="5387975" y="3324225"/>
          <p14:tracePt t="28147" x="5381625" y="3330575"/>
          <p14:tracePt t="28299" x="5381625" y="3336925"/>
          <p14:tracePt t="28307" x="5381625" y="3351213"/>
          <p14:tracePt t="28314" x="5381625" y="3395663"/>
          <p14:tracePt t="28330" x="5381625" y="3462338"/>
          <p14:tracePt t="28347" x="5381625" y="3527425"/>
          <p14:tracePt t="28363" x="5381625" y="3605213"/>
          <p14:tracePt t="28380" x="5375275" y="3632200"/>
          <p14:tracePt t="28397" x="5368925" y="3651250"/>
          <p14:tracePt t="28413" x="5368925" y="3670300"/>
          <p14:tracePt t="28430" x="5356225" y="3676650"/>
          <p14:tracePt t="28447" x="5356225" y="3683000"/>
          <p14:tracePt t="28523" x="5356225" y="3676650"/>
          <p14:tracePt t="28547" x="5356225" y="3670300"/>
          <p14:tracePt t="28563" x="5356225" y="3663950"/>
          <p14:tracePt t="28572" x="5362575" y="3663950"/>
          <p14:tracePt t="28643" x="5356225" y="3670300"/>
          <p14:tracePt t="28651" x="5341938" y="3683000"/>
          <p14:tracePt t="28665" x="5329238" y="3703638"/>
          <p14:tracePt t="28667" x="5297488" y="3749675"/>
          <p14:tracePt t="28680" x="5251450" y="3802063"/>
          <p14:tracePt t="28697" x="5199063" y="3852863"/>
          <p14:tracePt t="28713" x="5153025" y="3898900"/>
          <p14:tracePt t="28730" x="5121275" y="3938588"/>
          <p14:tracePt t="28747" x="5094288" y="3970338"/>
          <p14:tracePt t="28763" x="5048250" y="4010025"/>
          <p14:tracePt t="28780" x="5029200" y="4016375"/>
          <p14:tracePt t="28797" x="5010150" y="4022725"/>
          <p14:tracePt t="28813" x="5003800" y="4022725"/>
          <p14:tracePt t="28830" x="4995863" y="4022725"/>
          <p14:tracePt t="28876" x="4989513" y="4022725"/>
          <p14:tracePt t="28923" x="4989513" y="4030663"/>
          <p14:tracePt t="28931" x="4995863" y="4030663"/>
          <p14:tracePt t="28939" x="5029200" y="4022725"/>
          <p14:tracePt t="28948" x="5054600" y="4016375"/>
          <p14:tracePt t="28963" x="5087938" y="4010025"/>
          <p14:tracePt t="29235" x="5075238" y="4010025"/>
          <p14:tracePt t="29251" x="5062538" y="4010025"/>
          <p14:tracePt t="29259" x="5048250" y="4010025"/>
          <p14:tracePt t="29267" x="5035550" y="3997325"/>
          <p14:tracePt t="29299" x="5029200" y="3997325"/>
          <p14:tracePt t="29304" x="5022850" y="3990975"/>
          <p14:tracePt t="29313" x="4995863" y="3970338"/>
          <p14:tracePt t="29330" x="4989513" y="3963988"/>
          <p14:tracePt t="29346" x="4964113" y="3951288"/>
          <p14:tracePt t="29363" x="4872038" y="3911600"/>
          <p14:tracePt t="29380" x="4787900" y="3867150"/>
          <p14:tracePt t="29396" x="4722813" y="3833813"/>
          <p14:tracePt t="29413" x="4664075" y="3821113"/>
          <p14:tracePt t="29430" x="4637088" y="3808413"/>
          <p14:tracePt t="29446" x="4605338" y="3802063"/>
          <p14:tracePt t="29463" x="4565650" y="3794125"/>
          <p14:tracePt t="29480" x="4525963" y="3787775"/>
          <p14:tracePt t="29496" x="4448175" y="3768725"/>
          <p14:tracePt t="29513" x="4376738" y="3749675"/>
          <p14:tracePt t="29530" x="4310063" y="3741738"/>
          <p14:tracePt t="29546" x="4244975" y="3729038"/>
          <p14:tracePt t="29563" x="4173538" y="3716338"/>
          <p14:tracePt t="29580" x="4140200" y="3716338"/>
          <p14:tracePt t="29596" x="4102100" y="3716338"/>
          <p14:tracePt t="29613" x="4081463" y="3716338"/>
          <p14:tracePt t="29630" x="4068763" y="3716338"/>
          <p14:tracePt t="32051" x="4075113" y="3722688"/>
          <p14:tracePt t="32059" x="4102100" y="3729038"/>
          <p14:tracePt t="32067" x="4121150" y="3741738"/>
          <p14:tracePt t="32079" x="4140200" y="3762375"/>
          <p14:tracePt t="32079" x="4179888" y="3787775"/>
          <p14:tracePt t="32095" x="4213225" y="3814763"/>
          <p14:tracePt t="32112" x="4238625" y="3833813"/>
          <p14:tracePt t="32129" x="4265613" y="3852863"/>
          <p14:tracePt t="32195" x="4265613" y="3860800"/>
          <p14:tracePt t="32203" x="4265613" y="3867150"/>
          <p14:tracePt t="32208" x="4265613" y="3873500"/>
          <p14:tracePt t="32212" x="4265613" y="3898900"/>
          <p14:tracePt t="32229" x="4265613" y="3932238"/>
          <p14:tracePt t="32245" x="4265613" y="3963988"/>
          <p14:tracePt t="32263" x="4259263" y="3984625"/>
          <p14:tracePt t="32279" x="4244975" y="4010025"/>
          <p14:tracePt t="32295" x="4225925" y="4030663"/>
          <p14:tracePt t="32312" x="4225925" y="4043363"/>
          <p14:tracePt t="32328" x="4213225" y="4062413"/>
          <p14:tracePt t="32345" x="4198938" y="4075113"/>
          <p14:tracePt t="32362" x="4198938" y="4081463"/>
          <p14:tracePt t="34027" x="4206875" y="4075113"/>
          <p14:tracePt t="34043" x="4213225" y="4068763"/>
          <p14:tracePt t="34251" x="4213225" y="4075113"/>
          <p14:tracePt t="34259" x="4213225" y="4081463"/>
          <p14:tracePt t="34267" x="4213225" y="4089400"/>
          <p14:tracePt t="34275" x="4213225" y="4102100"/>
          <p14:tracePt t="34283" x="4213225" y="4121150"/>
          <p14:tracePt t="34295" x="4213225" y="4127500"/>
          <p14:tracePt t="34311" x="4213225" y="4133850"/>
          <p14:tracePt t="34328" x="4206875" y="4140200"/>
          <p14:tracePt t="34371" x="4206875" y="4148138"/>
          <p14:tracePt t="34379" x="4198938" y="4154488"/>
          <p14:tracePt t="34395" x="4192588" y="4160838"/>
          <p14:tracePt t="34395" x="4179888" y="4167188"/>
          <p14:tracePt t="34411" x="4173538" y="4173538"/>
          <p14:tracePt t="34428" x="4167188" y="4179888"/>
          <p14:tracePt t="34963" x="4167188" y="4186238"/>
          <p14:tracePt t="34971" x="4167188" y="4192588"/>
          <p14:tracePt t="34979" x="4160838" y="4198938"/>
          <p14:tracePt t="35003" x="4160838" y="4186238"/>
          <p14:tracePt t="35011" x="4160838" y="4173538"/>
          <p14:tracePt t="35013" x="4167188" y="4167188"/>
          <p14:tracePt t="35555" x="4160838" y="4167188"/>
          <p14:tracePt t="35563" x="4140200" y="4173538"/>
          <p14:tracePt t="35579" x="4127500" y="4179888"/>
          <p14:tracePt t="35594" x="4108450" y="4179888"/>
          <p14:tracePt t="35595" x="4089400" y="4192588"/>
          <p14:tracePt t="35611" x="4089400" y="4173538"/>
          <p14:tracePt t="35627" x="4062413" y="4179888"/>
          <p14:tracePt t="35644" x="4022725" y="4179888"/>
          <p14:tracePt t="35660" x="3984625" y="4179888"/>
          <p14:tracePt t="35677" x="3932238" y="4186238"/>
          <p14:tracePt t="35694" x="3846513" y="4198938"/>
          <p14:tracePt t="35710" x="3741738" y="4219575"/>
          <p14:tracePt t="35727" x="3657600" y="4259263"/>
          <p14:tracePt t="35744" x="3573463" y="4291013"/>
          <p14:tracePt t="35760" x="3513138" y="4310063"/>
          <p14:tracePt t="35777" x="3429000" y="4337050"/>
          <p14:tracePt t="35794" x="3336925" y="4349750"/>
          <p14:tracePt t="35810" x="3219450" y="4383088"/>
          <p14:tracePt t="35827" x="3108325" y="4402138"/>
          <p14:tracePt t="35844" x="3011488" y="4414838"/>
          <p14:tracePt t="35860" x="2906713" y="4421188"/>
          <p14:tracePt t="35877" x="2801938" y="4421188"/>
          <p14:tracePt t="35894" x="2703513" y="4427538"/>
          <p14:tracePt t="35910" x="2625725" y="4435475"/>
          <p14:tracePt t="35927" x="2579688" y="4435475"/>
          <p14:tracePt t="35944" x="2560638" y="4435475"/>
          <p14:tracePt t="41554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Primitive Types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1826"/>
            <a:ext cx="9130644" cy="381558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545"/>
    </mc:Choice>
    <mc:Fallback xmlns="">
      <p:transition spd="slow" advTm="136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6" x="889000" y="1593850"/>
          <p14:tracePt t="1160" x="0" y="0"/>
        </p14:tracePtLst>
        <p14:tracePtLst>
          <p14:tracePt t="1264" x="889000" y="1593850"/>
          <p14:tracePt t="1274" x="881063" y="1593850"/>
          <p14:tracePt t="1284" x="881063" y="1600200"/>
          <p14:tracePt t="1290" x="889000" y="1612900"/>
          <p14:tracePt t="1301" x="889000" y="1633538"/>
          <p14:tracePt t="1317" x="895350" y="1658938"/>
          <p14:tracePt t="1334" x="895350" y="1671638"/>
          <p14:tracePt t="1350" x="901700" y="1684338"/>
          <p14:tracePt t="1367" x="901700" y="1698625"/>
          <p14:tracePt t="1384" x="914400" y="1711325"/>
          <p14:tracePt t="1400" x="933450" y="1717675"/>
          <p14:tracePt t="1417" x="939800" y="1717675"/>
          <p14:tracePt t="1786" x="939800" y="1724025"/>
          <p14:tracePt t="1797" x="933450" y="1724025"/>
          <p14:tracePt t="1802" x="933450" y="1730375"/>
          <p14:tracePt t="1810" x="927100" y="1730375"/>
          <p14:tracePt t="1818" x="908050" y="1751013"/>
          <p14:tracePt t="1834" x="889000" y="1789113"/>
          <p14:tracePt t="1850" x="874713" y="1809750"/>
          <p14:tracePt t="1867" x="874713" y="1822450"/>
          <p14:tracePt t="1883" x="874713" y="1828800"/>
          <p14:tracePt t="1900" x="881063" y="1828800"/>
          <p14:tracePt t="1938" x="889000" y="1822450"/>
          <p14:tracePt t="1946" x="889000" y="1816100"/>
          <p14:tracePt t="1970" x="895350" y="1803400"/>
          <p14:tracePt t="1984" x="901700" y="1789113"/>
          <p14:tracePt t="1986" x="908050" y="1744663"/>
          <p14:tracePt t="2001" x="901700" y="1692275"/>
          <p14:tracePt t="2017" x="889000" y="1658938"/>
          <p14:tracePt t="2033" x="874713" y="1639888"/>
          <p14:tracePt t="2050" x="868363" y="1639888"/>
          <p14:tracePt t="2067" x="862013" y="1639888"/>
          <p14:tracePt t="2083" x="862013" y="1646238"/>
          <p14:tracePt t="2100" x="855663" y="1658938"/>
          <p14:tracePt t="2117" x="849313" y="1684338"/>
          <p14:tracePt t="2133" x="849313" y="1711325"/>
          <p14:tracePt t="2150" x="849313" y="1730375"/>
          <p14:tracePt t="2167" x="862013" y="1744663"/>
          <p14:tracePt t="2183" x="868363" y="1744663"/>
          <p14:tracePt t="2200" x="874713" y="1744663"/>
          <p14:tracePt t="2217" x="881063" y="1744663"/>
          <p14:tracePt t="3018" x="901700" y="1744663"/>
          <p14:tracePt t="3026" x="920750" y="1744663"/>
          <p14:tracePt t="3034" x="954088" y="1744663"/>
          <p14:tracePt t="3050" x="985838" y="1744663"/>
          <p14:tracePt t="3050" x="1103313" y="1744663"/>
          <p14:tracePt t="3067" x="1182688" y="1744663"/>
          <p14:tracePt t="3083" x="1235075" y="1744663"/>
          <p14:tracePt t="3100" x="1266825" y="1736725"/>
          <p14:tracePt t="3116" x="1300163" y="1736725"/>
          <p14:tracePt t="3133" x="1312863" y="1730375"/>
          <p14:tracePt t="3150" x="1319213" y="1730375"/>
          <p14:tracePt t="3354" x="1312863" y="1730375"/>
          <p14:tracePt t="3362" x="1306513" y="1730375"/>
          <p14:tracePt t="3375" x="1300163" y="1730375"/>
          <p14:tracePt t="3383" x="1287463" y="1730375"/>
          <p14:tracePt t="3400" x="1279525" y="1736725"/>
          <p14:tracePt t="3416" x="1260475" y="1736725"/>
          <p14:tracePt t="3433" x="1241425" y="1744663"/>
          <p14:tracePt t="3450" x="1201738" y="1751013"/>
          <p14:tracePt t="3466" x="1176338" y="1751013"/>
          <p14:tracePt t="3483" x="1155700" y="1751013"/>
          <p14:tracePt t="3499" x="1136650" y="1757363"/>
          <p14:tracePt t="3516" x="1123950" y="1763713"/>
          <p14:tracePt t="3533" x="1109663" y="1763713"/>
          <p14:tracePt t="3550" x="1103313" y="1763713"/>
          <p14:tracePt t="3566" x="1096963" y="1770063"/>
          <p14:tracePt t="3583" x="1090613" y="1776413"/>
          <p14:tracePt t="3599" x="1084263" y="1776413"/>
          <p14:tracePt t="3616" x="1077913" y="1776413"/>
          <p14:tracePt t="3633" x="1071563" y="1782763"/>
          <p14:tracePt t="3714" x="1065213" y="1782763"/>
          <p14:tracePt t="6282" x="1071563" y="1782763"/>
          <p14:tracePt t="6306" x="1077913" y="1782763"/>
          <p14:tracePt t="6322" x="1090613" y="1782763"/>
          <p14:tracePt t="6330" x="1117600" y="1782763"/>
          <p14:tracePt t="6338" x="1130300" y="1782763"/>
          <p14:tracePt t="6349" x="1155700" y="1782763"/>
          <p14:tracePt t="6365" x="1189038" y="1782763"/>
          <p14:tracePt t="6382" x="1214438" y="1776413"/>
          <p14:tracePt t="6398" x="1247775" y="1776413"/>
          <p14:tracePt t="6415" x="1266825" y="1776413"/>
          <p14:tracePt t="6432" x="1293813" y="1770063"/>
          <p14:tracePt t="6448" x="1300163" y="1770063"/>
          <p14:tracePt t="6465" x="1325563" y="1770063"/>
          <p14:tracePt t="6482" x="1352550" y="1763713"/>
          <p14:tracePt t="6498" x="1384300" y="1763713"/>
          <p14:tracePt t="6515" x="1430338" y="1757363"/>
          <p14:tracePt t="6532" x="1482725" y="1751013"/>
          <p14:tracePt t="6548" x="1522413" y="1751013"/>
          <p14:tracePt t="6565" x="1566863" y="1751013"/>
          <p14:tracePt t="6582" x="1606550" y="1751013"/>
          <p14:tracePt t="6598" x="1639888" y="1751013"/>
          <p14:tracePt t="6615" x="1671638" y="1751013"/>
          <p14:tracePt t="6632" x="1704975" y="1751013"/>
          <p14:tracePt t="6648" x="1724025" y="1744663"/>
          <p14:tracePt t="6665" x="1770063" y="1744663"/>
          <p14:tracePt t="6682" x="1841500" y="1736725"/>
          <p14:tracePt t="6698" x="1881188" y="1730375"/>
          <p14:tracePt t="6715" x="1933575" y="1730375"/>
          <p14:tracePt t="6732" x="1965325" y="1730375"/>
          <p14:tracePt t="6748" x="1985963" y="1730375"/>
          <p14:tracePt t="6765" x="1992313" y="1730375"/>
          <p14:tracePt t="6782" x="1998663" y="1730375"/>
          <p14:tracePt t="6798" x="2005013" y="1730375"/>
          <p14:tracePt t="6858" x="2011363" y="1730375"/>
          <p14:tracePt t="6898" x="2017713" y="1730375"/>
          <p14:tracePt t="6906" x="2024063" y="1730375"/>
          <p14:tracePt t="6906" x="2032000" y="1730375"/>
          <p14:tracePt t="6915" x="2057400" y="1724025"/>
          <p14:tracePt t="6931" x="2090738" y="1724025"/>
          <p14:tracePt t="6949" x="2128838" y="1724025"/>
          <p14:tracePt t="6966" x="2174875" y="1724025"/>
          <p14:tracePt t="6983" x="2214563" y="1717675"/>
          <p14:tracePt t="6999" x="2246313" y="1717675"/>
          <p14:tracePt t="7016" x="2279650" y="1711325"/>
          <p14:tracePt t="7032" x="2344738" y="1711325"/>
          <p14:tracePt t="7049" x="2416175" y="1711325"/>
          <p14:tracePt t="7066" x="2501900" y="1711325"/>
          <p14:tracePt t="7082" x="2619375" y="1711325"/>
          <p14:tracePt t="7099" x="2690813" y="1711325"/>
          <p14:tracePt t="7116" x="2743200" y="1711325"/>
          <p14:tracePt t="7132" x="2814638" y="1711325"/>
          <p14:tracePt t="7149" x="2873375" y="1711325"/>
          <p14:tracePt t="7166" x="2938463" y="1711325"/>
          <p14:tracePt t="7182" x="2997200" y="1711325"/>
          <p14:tracePt t="7199" x="3055938" y="1704975"/>
          <p14:tracePt t="7216" x="3116263" y="1704975"/>
          <p14:tracePt t="7232" x="3160713" y="1704975"/>
          <p14:tracePt t="7249" x="3219450" y="1704975"/>
          <p14:tracePt t="7266" x="3278188" y="1704975"/>
          <p14:tracePt t="7282" x="3376613" y="1704975"/>
          <p14:tracePt t="7299" x="3448050" y="1704975"/>
          <p14:tracePt t="7316" x="3513138" y="1704975"/>
          <p14:tracePt t="7332" x="3579813" y="1692275"/>
          <p14:tracePt t="7349" x="3632200" y="1677988"/>
          <p14:tracePt t="7366" x="3663950" y="1677988"/>
          <p14:tracePt t="7383" x="3676650" y="1677988"/>
          <p14:tracePt t="7400" x="3683000" y="1677988"/>
          <p14:tracePt t="8714" x="3676650" y="1677988"/>
          <p14:tracePt t="8730" x="3670300" y="1677988"/>
          <p14:tracePt t="8746" x="3663950" y="1677988"/>
          <p14:tracePt t="8770" x="3657600" y="1677988"/>
          <p14:tracePt t="8778" x="3657600" y="1684338"/>
          <p14:tracePt t="8802" x="3651250" y="1684338"/>
          <p14:tracePt t="8818" x="3644900" y="1692275"/>
          <p14:tracePt t="8842" x="3638550" y="1692275"/>
          <p14:tracePt t="8906" x="3638550" y="1698625"/>
          <p14:tracePt t="9411" x="3632200" y="1698625"/>
          <p14:tracePt t="9435" x="3617913" y="1704975"/>
          <p14:tracePt t="9475" x="3611563" y="1704975"/>
          <p14:tracePt t="9795" x="3617913" y="1711325"/>
          <p14:tracePt t="9803" x="3624263" y="1711325"/>
          <p14:tracePt t="9811" x="3638550" y="1711325"/>
          <p14:tracePt t="9815" x="3683000" y="1711325"/>
          <p14:tracePt t="9832" x="3729038" y="1711325"/>
          <p14:tracePt t="9848" x="3814763" y="1711325"/>
          <p14:tracePt t="9865" x="3911600" y="1711325"/>
          <p14:tracePt t="9881" x="4037013" y="1711325"/>
          <p14:tracePt t="9898" x="4219575" y="1717675"/>
          <p14:tracePt t="9915" x="4330700" y="1717675"/>
          <p14:tracePt t="9931" x="4448175" y="1717675"/>
          <p14:tracePt t="9948" x="4565650" y="1704975"/>
          <p14:tracePt t="9965" x="4695825" y="1704975"/>
          <p14:tracePt t="9981" x="4852988" y="1704975"/>
          <p14:tracePt t="9998" x="4989513" y="1704975"/>
          <p14:tracePt t="10015" x="5121275" y="1711325"/>
          <p14:tracePt t="10031" x="5257800" y="1717675"/>
          <p14:tracePt t="10048" x="5394325" y="1717675"/>
          <p14:tracePt t="10065" x="5511800" y="1717675"/>
          <p14:tracePt t="10081" x="5656263" y="1717675"/>
          <p14:tracePt t="10098" x="5884863" y="1717675"/>
          <p14:tracePt t="10115" x="6035675" y="1717675"/>
          <p14:tracePt t="10131" x="6146800" y="1704975"/>
          <p14:tracePt t="10148" x="6276975" y="1704975"/>
          <p14:tracePt t="10165" x="6400800" y="1704975"/>
          <p14:tracePt t="10181" x="6530975" y="1704975"/>
          <p14:tracePt t="10198" x="6635750" y="1704975"/>
          <p14:tracePt t="10215" x="6734175" y="1704975"/>
          <p14:tracePt t="10231" x="6818313" y="1704975"/>
          <p14:tracePt t="10248" x="6883400" y="1704975"/>
          <p14:tracePt t="10264" x="6929438" y="1704975"/>
          <p14:tracePt t="10281" x="6956425" y="1704975"/>
          <p14:tracePt t="10298" x="6969125" y="1704975"/>
          <p14:tracePt t="10403" x="6962775" y="1704975"/>
          <p14:tracePt t="10411" x="6950075" y="1704975"/>
          <p14:tracePt t="10418" x="6916738" y="1717675"/>
          <p14:tracePt t="10427" x="6864350" y="1744663"/>
          <p14:tracePt t="10448" x="6707188" y="1751013"/>
          <p14:tracePt t="10448" x="6407150" y="1751013"/>
          <p14:tracePt t="10464" x="6035675" y="1751013"/>
          <p14:tracePt t="10481" x="5597525" y="1646238"/>
          <p14:tracePt t="10498" x="5146675" y="1625600"/>
          <p14:tracePt t="10514" x="4591050" y="1612900"/>
          <p14:tracePt t="10531" x="4356100" y="1619250"/>
          <p14:tracePt t="10548" x="4192588" y="1619250"/>
          <p14:tracePt t="10564" x="4089400" y="1619250"/>
          <p14:tracePt t="10581" x="4016375" y="1625600"/>
          <p14:tracePt t="10598" x="3978275" y="1625600"/>
          <p14:tracePt t="10614" x="3932238" y="1625600"/>
          <p14:tracePt t="10631" x="3892550" y="1633538"/>
          <p14:tracePt t="10648" x="3873500" y="1633538"/>
          <p14:tracePt t="10664" x="3860800" y="1633538"/>
          <p14:tracePt t="10794" x="3867150" y="1633538"/>
          <p14:tracePt t="10803" x="3879850" y="1633538"/>
          <p14:tracePt t="10814" x="3892550" y="1633538"/>
          <p14:tracePt t="10818" x="3944938" y="1633538"/>
          <p14:tracePt t="10831" x="4049713" y="1619250"/>
          <p14:tracePt t="10848" x="4213225" y="1619250"/>
          <p14:tracePt t="10864" x="4395788" y="1619250"/>
          <p14:tracePt t="10881" x="4578350" y="1619250"/>
          <p14:tracePt t="10898" x="4760913" y="1625600"/>
          <p14:tracePt t="10914" x="5029200" y="1625600"/>
          <p14:tracePt t="10931" x="5192713" y="1633538"/>
          <p14:tracePt t="10948" x="5335588" y="1639888"/>
          <p14:tracePt t="10964" x="5467350" y="1646238"/>
          <p14:tracePt t="10981" x="5578475" y="1646238"/>
          <p14:tracePt t="10998" x="5681663" y="1646238"/>
          <p14:tracePt t="11014" x="5807075" y="1646238"/>
          <p14:tracePt t="11031" x="5937250" y="1646238"/>
          <p14:tracePt t="11048" x="6067425" y="1646238"/>
          <p14:tracePt t="11064" x="6184900" y="1646238"/>
          <p14:tracePt t="11081" x="6283325" y="1646238"/>
          <p14:tracePt t="11097" x="6354763" y="1646238"/>
          <p14:tracePt t="11114" x="6446838" y="1646238"/>
          <p14:tracePt t="11131" x="6484938" y="1646238"/>
          <p14:tracePt t="11148" x="6511925" y="1646238"/>
          <p14:tracePt t="11164" x="6545263" y="1646238"/>
          <p14:tracePt t="11181" x="6564313" y="1639888"/>
          <p14:tracePt t="11197" x="6604000" y="1639888"/>
          <p14:tracePt t="11214" x="6648450" y="1639888"/>
          <p14:tracePt t="11231" x="6713538" y="1639888"/>
          <p14:tracePt t="11247" x="6799263" y="1639888"/>
          <p14:tracePt t="11264" x="6891338" y="1639888"/>
          <p14:tracePt t="11281" x="6988175" y="1639888"/>
          <p14:tracePt t="11297" x="7067550" y="1639888"/>
          <p14:tracePt t="11314" x="7191375" y="1639888"/>
          <p14:tracePt t="11331" x="7250113" y="1639888"/>
          <p14:tracePt t="11347" x="7308850" y="1639888"/>
          <p14:tracePt t="11364" x="7361238" y="1639888"/>
          <p14:tracePt t="11381" x="7407275" y="1639888"/>
          <p14:tracePt t="11397" x="7451725" y="1639888"/>
          <p14:tracePt t="11414" x="7497763" y="1639888"/>
          <p14:tracePt t="11431" x="7537450" y="1639888"/>
          <p14:tracePt t="11447" x="7562850" y="1639888"/>
          <p14:tracePt t="11464" x="7577138" y="1639888"/>
          <p14:tracePt t="11899" x="7569200" y="1639888"/>
          <p14:tracePt t="11912" x="7562850" y="1646238"/>
          <p14:tracePt t="11914" x="7550150" y="1658938"/>
          <p14:tracePt t="11922" x="7537450" y="1671638"/>
          <p14:tracePt t="11931" x="7537450" y="1684338"/>
          <p14:tracePt t="11947" x="7537450" y="1692275"/>
          <p14:tracePt t="11964" x="7537450" y="1698625"/>
          <p14:tracePt t="11980" x="7537450" y="1704975"/>
          <p14:tracePt t="11997" x="7531100" y="1711325"/>
          <p14:tracePt t="12014" x="7524750" y="1724025"/>
          <p14:tracePt t="12031" x="7504113" y="1724025"/>
          <p14:tracePt t="12047" x="7497763" y="1730375"/>
          <p14:tracePt t="12064" x="7485063" y="1736725"/>
          <p14:tracePt t="12080" x="7451725" y="1744663"/>
          <p14:tracePt t="12097" x="7407275" y="1717675"/>
          <p14:tracePt t="12114" x="7373938" y="1692275"/>
          <p14:tracePt t="12707" x="7373938" y="1684338"/>
          <p14:tracePt t="12714" x="7367588" y="1677988"/>
          <p14:tracePt t="12715" x="7361238" y="1677988"/>
          <p14:tracePt t="12731" x="7354888" y="1677988"/>
          <p14:tracePt t="12747" x="7340600" y="1671638"/>
          <p14:tracePt t="12764" x="7315200" y="1671638"/>
          <p14:tracePt t="12780" x="7275513" y="1665288"/>
          <p14:tracePt t="12797" x="7231063" y="1665288"/>
          <p14:tracePt t="12813" x="7210425" y="1665288"/>
          <p14:tracePt t="12830" x="7185025" y="1665288"/>
          <p14:tracePt t="12847" x="7145338" y="1665288"/>
          <p14:tracePt t="12864" x="7099300" y="1665288"/>
          <p14:tracePt t="12880" x="7027863" y="1665288"/>
          <p14:tracePt t="12897" x="6956425" y="1665288"/>
          <p14:tracePt t="12914" x="6864350" y="1665288"/>
          <p14:tracePt t="12930" x="6740525" y="1665288"/>
          <p14:tracePt t="12947" x="6662738" y="1665288"/>
          <p14:tracePt t="12963" x="6570663" y="1658938"/>
          <p14:tracePt t="12980" x="6453188" y="1633538"/>
          <p14:tracePt t="12997" x="6329363" y="1612900"/>
          <p14:tracePt t="13013" x="6197600" y="1600200"/>
          <p14:tracePt t="13030" x="6073775" y="1587500"/>
          <p14:tracePt t="13047" x="5937250" y="1581150"/>
          <p14:tracePt t="13063" x="5780088" y="1574800"/>
          <p14:tracePt t="13080" x="5591175" y="1574800"/>
          <p14:tracePt t="13097" x="5322888" y="1574800"/>
          <p14:tracePt t="13114" x="4983163" y="1574800"/>
          <p14:tracePt t="13130" x="4383088" y="1574800"/>
          <p14:tracePt t="13147" x="3990975" y="1574800"/>
          <p14:tracePt t="13163" x="3579813" y="1574800"/>
          <p14:tracePt t="13180" x="3194050" y="1574800"/>
          <p14:tracePt t="13197" x="2801938" y="1574800"/>
          <p14:tracePt t="13213" x="2533650" y="1574800"/>
          <p14:tracePt t="13230" x="2363788" y="1574800"/>
          <p14:tracePt t="13247" x="2193925" y="1574800"/>
          <p14:tracePt t="13263" x="2082800" y="1574800"/>
          <p14:tracePt t="13280" x="1979613" y="1574800"/>
          <p14:tracePt t="13297" x="1906588" y="1574800"/>
          <p14:tracePt t="13313" x="1854200" y="1574800"/>
          <p14:tracePt t="13330" x="1776413" y="1566863"/>
          <p14:tracePt t="13347" x="1730375" y="1566863"/>
          <p14:tracePt t="13363" x="1704975" y="1566863"/>
          <p14:tracePt t="13380" x="1698625" y="1566863"/>
          <p14:tracePt t="13530" x="1684338" y="1566863"/>
          <p14:tracePt t="13538" x="1665288" y="1566863"/>
          <p14:tracePt t="13547" x="1658938" y="1566863"/>
          <p14:tracePt t="13563" x="1639888" y="1566863"/>
          <p14:tracePt t="13580" x="1633538" y="1566863"/>
          <p14:tracePt t="13597" x="1600200" y="1566863"/>
          <p14:tracePt t="13613" x="1566863" y="1560513"/>
          <p14:tracePt t="13630" x="1535113" y="1560513"/>
          <p14:tracePt t="13647" x="1508125" y="1560513"/>
          <p14:tracePt t="13663" x="1482725" y="1574800"/>
          <p14:tracePt t="13680" x="1463675" y="1587500"/>
          <p14:tracePt t="13697" x="1443038" y="1593850"/>
          <p14:tracePt t="13713" x="1411288" y="1606550"/>
          <p14:tracePt t="13730" x="1377950" y="1619250"/>
          <p14:tracePt t="13747" x="1377950" y="1625600"/>
          <p14:tracePt t="13914" x="1371600" y="1633538"/>
          <p14:tracePt t="13922" x="1346200" y="1646238"/>
          <p14:tracePt t="13970" x="1346200" y="1639888"/>
          <p14:tracePt t="13981" x="1352550" y="1639888"/>
          <p14:tracePt t="13986" x="1397000" y="1625600"/>
          <p14:tracePt t="14002" x="1443038" y="1606550"/>
          <p14:tracePt t="14013" x="1463675" y="1593850"/>
          <p14:tracePt t="14030" x="1463675" y="1560513"/>
          <p14:tracePt t="14046" x="1476375" y="1547813"/>
          <p14:tracePt t="14354" x="1463675" y="1554163"/>
          <p14:tracePt t="14362" x="1443038" y="1560513"/>
          <p14:tracePt t="14365" x="1436688" y="1566863"/>
          <p14:tracePt t="14380" x="1411288" y="1593850"/>
          <p14:tracePt t="14396" x="1365250" y="1658938"/>
          <p14:tracePt t="14413" x="1312863" y="1736725"/>
          <p14:tracePt t="14430" x="1227138" y="1803400"/>
          <p14:tracePt t="14446" x="1155700" y="1862138"/>
          <p14:tracePt t="14463" x="1117600" y="1912938"/>
          <p14:tracePt t="14480" x="1071563" y="1965325"/>
          <p14:tracePt t="14496" x="1044575" y="1992313"/>
          <p14:tracePt t="14513" x="1038225" y="2005013"/>
          <p14:tracePt t="14529" x="1038225" y="2011363"/>
          <p14:tracePt t="14786" x="1038225" y="2017713"/>
          <p14:tracePt t="14799" x="1038225" y="2024063"/>
          <p14:tracePt t="14799" x="1038225" y="2057400"/>
          <p14:tracePt t="14813" x="1031875" y="2097088"/>
          <p14:tracePt t="14830" x="1025525" y="2141538"/>
          <p14:tracePt t="14846" x="998538" y="2193925"/>
          <p14:tracePt t="14863" x="979488" y="2227263"/>
          <p14:tracePt t="14880" x="960438" y="2246313"/>
          <p14:tracePt t="14896" x="933450" y="2260600"/>
          <p14:tracePt t="14913" x="927100" y="2260600"/>
          <p14:tracePt t="15106" x="933450" y="2260600"/>
          <p14:tracePt t="15130" x="939800" y="2260600"/>
          <p14:tracePt t="15146" x="954088" y="2266950"/>
          <p14:tracePt t="15154" x="979488" y="2286000"/>
          <p14:tracePt t="15163" x="1012825" y="2325688"/>
          <p14:tracePt t="15179" x="1038225" y="2363788"/>
          <p14:tracePt t="15196" x="1050925" y="2384425"/>
          <p14:tracePt t="15213" x="1065213" y="2403475"/>
          <p14:tracePt t="15229" x="1065213" y="2409825"/>
          <p14:tracePt t="15246" x="1065213" y="2422525"/>
          <p14:tracePt t="15263" x="1065213" y="2430463"/>
          <p14:tracePt t="15279" x="1065213" y="2443163"/>
          <p14:tracePt t="15296" x="1065213" y="2468563"/>
          <p14:tracePt t="15312" x="1065213" y="2508250"/>
          <p14:tracePt t="15329" x="1058863" y="2554288"/>
          <p14:tracePt t="15346" x="1038225" y="2632075"/>
          <p14:tracePt t="15363" x="1025525" y="2690813"/>
          <p14:tracePt t="15379" x="998538" y="2743200"/>
          <p14:tracePt t="15396" x="992188" y="2768600"/>
          <p14:tracePt t="15412" x="985838" y="2795588"/>
          <p14:tracePt t="15429" x="979488" y="2808288"/>
          <p14:tracePt t="15706" x="979488" y="2801938"/>
          <p14:tracePt t="15714" x="979488" y="2795588"/>
          <p14:tracePt t="15718" x="998538" y="2782888"/>
          <p14:tracePt t="15729" x="1031875" y="2743200"/>
          <p14:tracePt t="15746" x="1130300" y="2638425"/>
          <p14:tracePt t="15762" x="1182688" y="2573338"/>
          <p14:tracePt t="15779" x="1241425" y="2495550"/>
          <p14:tracePt t="15796" x="1287463" y="2397125"/>
          <p14:tracePt t="15812" x="1319213" y="2286000"/>
          <p14:tracePt t="15829" x="1325563" y="2181225"/>
          <p14:tracePt t="15846" x="1325563" y="2057400"/>
          <p14:tracePt t="15862" x="1325563" y="1946275"/>
          <p14:tracePt t="15879" x="1319213" y="1847850"/>
          <p14:tracePt t="15896" x="1306513" y="1782763"/>
          <p14:tracePt t="15912" x="1300163" y="1736725"/>
          <p14:tracePt t="15929" x="1279525" y="1677988"/>
          <p14:tracePt t="15946" x="1247775" y="1606550"/>
          <p14:tracePt t="15962" x="1208088" y="1541463"/>
          <p14:tracePt t="15979" x="1162050" y="1482725"/>
          <p14:tracePt t="15996" x="1123950" y="1436688"/>
          <p14:tracePt t="16012" x="1084263" y="1411288"/>
          <p14:tracePt t="16029" x="1058863" y="1390650"/>
          <p14:tracePt t="16082" x="1050925" y="1390650"/>
          <p14:tracePt t="16114" x="1050925" y="1397000"/>
          <p14:tracePt t="16122" x="1038225" y="1397000"/>
          <p14:tracePt t="16133" x="1038225" y="1404938"/>
          <p14:tracePt t="16138" x="1031875" y="1411288"/>
          <p14:tracePt t="16146" x="1031875" y="1436688"/>
          <p14:tracePt t="16146" x="1025525" y="1449388"/>
          <p14:tracePt t="16162" x="1025525" y="1489075"/>
          <p14:tracePt t="16179" x="1038225" y="1554163"/>
          <p14:tracePt t="16196" x="1065213" y="1600200"/>
          <p14:tracePt t="16212" x="1084263" y="1671638"/>
          <p14:tracePt t="16229" x="1109663" y="1757363"/>
          <p14:tracePt t="16245" x="1130300" y="1841500"/>
          <p14:tracePt t="16262" x="1143000" y="1939925"/>
          <p14:tracePt t="16279" x="1149350" y="2057400"/>
          <p14:tracePt t="16295" x="1155700" y="2187575"/>
          <p14:tracePt t="16312" x="1162050" y="2311400"/>
          <p14:tracePt t="16329" x="1162050" y="2422525"/>
          <p14:tracePt t="16346" x="1162050" y="2520950"/>
          <p14:tracePt t="16362" x="1162050" y="2671763"/>
          <p14:tracePt t="16379" x="1149350" y="2755900"/>
          <p14:tracePt t="16396" x="1130300" y="2801938"/>
          <p14:tracePt t="16412" x="1117600" y="2835275"/>
          <p14:tracePt t="16429" x="1109663" y="2841625"/>
          <p14:tracePt t="18130" x="1130300" y="2841625"/>
          <p14:tracePt t="18138" x="1162050" y="2841625"/>
          <p14:tracePt t="18146" x="1189038" y="2841625"/>
          <p14:tracePt t="18154" x="1214438" y="2841625"/>
          <p14:tracePt t="18162" x="1273175" y="2841625"/>
          <p14:tracePt t="18178" x="1331913" y="2841625"/>
          <p14:tracePt t="18195" x="1377950" y="2841625"/>
          <p14:tracePt t="18211" x="1411288" y="2841625"/>
          <p14:tracePt t="18228" x="1455738" y="2841625"/>
          <p14:tracePt t="18245" x="1528763" y="2841625"/>
          <p14:tracePt t="18261" x="1606550" y="2841625"/>
          <p14:tracePt t="18278" x="1692275" y="2841625"/>
          <p14:tracePt t="18295" x="1776413" y="2841625"/>
          <p14:tracePt t="18311" x="1828800" y="2841625"/>
          <p14:tracePt t="18328" x="1868488" y="2841625"/>
          <p14:tracePt t="18345" x="1900238" y="2835275"/>
          <p14:tracePt t="18361" x="1912938" y="2835275"/>
          <p14:tracePt t="18378" x="1939925" y="2820988"/>
          <p14:tracePt t="18395" x="1958975" y="2795588"/>
          <p14:tracePt t="18411" x="1985963" y="2743200"/>
          <p14:tracePt t="18428" x="1998663" y="2690813"/>
          <p14:tracePt t="18445" x="2005013" y="2625725"/>
          <p14:tracePt t="18461" x="2011363" y="2560638"/>
          <p14:tracePt t="18478" x="1998663" y="2508250"/>
          <p14:tracePt t="18495" x="1998663" y="2455863"/>
          <p14:tracePt t="18511" x="1998663" y="2397125"/>
          <p14:tracePt t="18528" x="1998663" y="2338388"/>
          <p14:tracePt t="18545" x="2005013" y="2266950"/>
          <p14:tracePt t="18561" x="2017713" y="2208213"/>
          <p14:tracePt t="18578" x="2057400" y="2141538"/>
          <p14:tracePt t="18595" x="2070100" y="2097088"/>
          <p14:tracePt t="18611" x="2097088" y="2063750"/>
          <p14:tracePt t="18628" x="2103438" y="2044700"/>
          <p14:tracePt t="18645" x="2109788" y="2011363"/>
          <p14:tracePt t="18661" x="2128838" y="1985963"/>
          <p14:tracePt t="18678" x="2135188" y="1979613"/>
          <p14:tracePt t="18695" x="2155825" y="1958975"/>
          <p14:tracePt t="18711" x="2162175" y="1946275"/>
          <p14:tracePt t="18728" x="2174875" y="1939925"/>
          <p14:tracePt t="18744" x="2181225" y="1933575"/>
          <p14:tracePt t="18761" x="2187575" y="1933575"/>
          <p14:tracePt t="18954" x="2187575" y="1939925"/>
          <p14:tracePt t="20378" x="2193925" y="1939925"/>
          <p14:tracePt t="20386" x="2220913" y="1939925"/>
          <p14:tracePt t="20394" x="2266950" y="1946275"/>
          <p14:tracePt t="20410" x="2403475" y="1958975"/>
          <p14:tracePt t="20411" x="2586038" y="1992313"/>
          <p14:tracePt t="20427" x="2894013" y="2051050"/>
          <p14:tracePt t="20444" x="3240088" y="2070100"/>
          <p14:tracePt t="20461" x="3638550" y="2097088"/>
          <p14:tracePt t="20477" x="4089400" y="2116138"/>
          <p14:tracePt t="20494" x="4525963" y="2135188"/>
          <p14:tracePt t="20510" x="5062538" y="2162175"/>
          <p14:tracePt t="20527" x="5570538" y="2162175"/>
          <p14:tracePt t="20544" x="6107113" y="2174875"/>
          <p14:tracePt t="20560" x="6610350" y="2181225"/>
          <p14:tracePt t="20577" x="7002463" y="2181225"/>
          <p14:tracePt t="20594" x="7399338" y="2181225"/>
          <p14:tracePt t="21034" x="7399338" y="2162175"/>
          <p14:tracePt t="21042" x="7399338" y="2155825"/>
          <p14:tracePt t="21058" x="7407275" y="2155825"/>
          <p14:tracePt t="21064" x="7419975" y="2155825"/>
          <p14:tracePt t="21077" x="7426325" y="2149475"/>
          <p14:tracePt t="21077" x="7432675" y="2135188"/>
          <p14:tracePt t="21122" x="7445375" y="2128838"/>
          <p14:tracePt t="21130" x="7445375" y="2122488"/>
          <p14:tracePt t="21130" x="7466013" y="2116138"/>
          <p14:tracePt t="21144" x="7524750" y="2070100"/>
          <p14:tracePt t="21160" x="7556500" y="2057400"/>
          <p14:tracePt t="21177" x="7621588" y="2024063"/>
          <p14:tracePt t="21194" x="7694613" y="1992313"/>
          <p14:tracePt t="21210" x="7739063" y="1973263"/>
          <p14:tracePt t="21227" x="7778750" y="1946275"/>
          <p14:tracePt t="21244" x="7843838" y="1912938"/>
          <p14:tracePt t="21260" x="7889875" y="1874838"/>
          <p14:tracePt t="21277" x="7942263" y="1828800"/>
          <p14:tracePt t="21293" x="7988300" y="1795463"/>
          <p14:tracePt t="21310" x="8013700" y="1763713"/>
          <p14:tracePt t="21327" x="8053388" y="1736725"/>
          <p14:tracePt t="21343" x="8066088" y="1704975"/>
          <p14:tracePt t="21360" x="8085138" y="1677988"/>
          <p14:tracePt t="21377" x="8112125" y="1652588"/>
          <p14:tracePt t="21393" x="8158163" y="1619250"/>
          <p14:tracePt t="21410" x="8177213" y="1600200"/>
          <p14:tracePt t="21427" x="8196263" y="1581150"/>
          <p14:tracePt t="21443" x="8210550" y="1566863"/>
          <p14:tracePt t="21460" x="8223250" y="1554163"/>
          <p14:tracePt t="21477" x="8235950" y="1541463"/>
          <p14:tracePt t="21493" x="8235950" y="1528763"/>
          <p14:tracePt t="21510" x="8242300" y="1522413"/>
          <p14:tracePt t="21527" x="8242300" y="1516063"/>
          <p14:tracePt t="21543" x="8242300" y="1508125"/>
          <p14:tracePt t="21560" x="8242300" y="1501775"/>
          <p14:tracePt t="21577" x="8248650" y="1501775"/>
          <p14:tracePt t="21593" x="8248650" y="1495425"/>
          <p14:tracePt t="21610" x="8248650" y="1482725"/>
          <p14:tracePt t="21627" x="8248650" y="1476375"/>
          <p14:tracePt t="21643" x="8248650" y="1470025"/>
          <p14:tracePt t="21778" x="8242300" y="1470025"/>
          <p14:tracePt t="21786" x="8235950" y="1476375"/>
          <p14:tracePt t="21794" x="8235950" y="1482725"/>
          <p14:tracePt t="21794" x="8216900" y="1508125"/>
          <p14:tracePt t="21810" x="8196263" y="1547813"/>
          <p14:tracePt t="21827" x="8183563" y="1581150"/>
          <p14:tracePt t="21843" x="8164513" y="1625600"/>
          <p14:tracePt t="21860" x="8151813" y="1671638"/>
          <p14:tracePt t="21877" x="8137525" y="1704975"/>
          <p14:tracePt t="21893" x="8131175" y="1736725"/>
          <p14:tracePt t="21910" x="8118475" y="1782763"/>
          <p14:tracePt t="21927" x="8099425" y="1841500"/>
          <p14:tracePt t="21943" x="8078788" y="1893888"/>
          <p14:tracePt t="21960" x="8066088" y="1973263"/>
          <p14:tracePt t="21977" x="8053388" y="2017713"/>
          <p14:tracePt t="21993" x="8053388" y="2063750"/>
          <p14:tracePt t="22010" x="8053388" y="2122488"/>
          <p14:tracePt t="22027" x="8053388" y="2162175"/>
          <p14:tracePt t="22043" x="8053388" y="2214563"/>
          <p14:tracePt t="22060" x="8053388" y="2286000"/>
          <p14:tracePt t="22076" x="8047038" y="2357438"/>
          <p14:tracePt t="22093" x="8047038" y="2403475"/>
          <p14:tracePt t="22110" x="8040688" y="2455863"/>
          <p14:tracePt t="22127" x="8040688" y="2501900"/>
          <p14:tracePt t="22143" x="8040688" y="2554288"/>
          <p14:tracePt t="22160" x="8040688" y="2598738"/>
          <p14:tracePt t="22176" x="8040688" y="2644775"/>
          <p14:tracePt t="22193" x="8040688" y="2690813"/>
          <p14:tracePt t="22210" x="8040688" y="2743200"/>
          <p14:tracePt t="22227" x="8040688" y="2782888"/>
          <p14:tracePt t="22243" x="8040688" y="2808288"/>
          <p14:tracePt t="22260" x="8040688" y="2841625"/>
          <p14:tracePt t="22276" x="8047038" y="2873375"/>
          <p14:tracePt t="22293" x="8053388" y="2906713"/>
          <p14:tracePt t="22310" x="8053388" y="2932113"/>
          <p14:tracePt t="22326" x="8059738" y="2952750"/>
          <p14:tracePt t="22343" x="8066088" y="2971800"/>
          <p14:tracePt t="22360" x="8072438" y="2990850"/>
          <p14:tracePt t="22376" x="8085138" y="3011488"/>
          <p14:tracePt t="22393" x="8105775" y="3036888"/>
          <p14:tracePt t="22410" x="8137525" y="3063875"/>
          <p14:tracePt t="22426" x="8151813" y="3082925"/>
          <p14:tracePt t="22443" x="8164513" y="3108325"/>
          <p14:tracePt t="22460" x="8189913" y="3116263"/>
          <p14:tracePt t="22476" x="8216900" y="3128963"/>
          <p14:tracePt t="22493" x="8242300" y="3135313"/>
          <p14:tracePt t="22510" x="8275638" y="3135313"/>
          <p14:tracePt t="22526" x="8288338" y="3135313"/>
          <p14:tracePt t="22543" x="8301038" y="3135313"/>
          <p14:tracePt t="22738" x="8294688" y="3128963"/>
          <p14:tracePt t="22746" x="8288338" y="3122613"/>
          <p14:tracePt t="22754" x="8275638" y="3101975"/>
          <p14:tracePt t="22762" x="8262938" y="3101975"/>
          <p14:tracePt t="22770" x="8248650" y="3082925"/>
          <p14:tracePt t="22778" x="8223250" y="3049588"/>
          <p14:tracePt t="22793" x="8196263" y="3011488"/>
          <p14:tracePt t="22810" x="8164513" y="2946400"/>
          <p14:tracePt t="22826" x="8137525" y="2919413"/>
          <p14:tracePt t="22843" x="8131175" y="2879725"/>
          <p14:tracePt t="22860" x="8131175" y="2835275"/>
          <p14:tracePt t="22876" x="8131175" y="2789238"/>
          <p14:tracePt t="22893" x="8124825" y="2749550"/>
          <p14:tracePt t="22910" x="8124825" y="2717800"/>
          <p14:tracePt t="22926" x="8118475" y="2678113"/>
          <p14:tracePt t="22943" x="8118475" y="2638425"/>
          <p14:tracePt t="22960" x="8112125" y="2606675"/>
          <p14:tracePt t="22976" x="8105775" y="2560638"/>
          <p14:tracePt t="22993" x="8105775" y="2501900"/>
          <p14:tracePt t="23010" x="8105775" y="2416175"/>
          <p14:tracePt t="23026" x="8105775" y="2344738"/>
          <p14:tracePt t="23043" x="8105775" y="2279650"/>
          <p14:tracePt t="23059" x="8105775" y="2220913"/>
          <p14:tracePt t="23076" x="8105775" y="2155825"/>
          <p14:tracePt t="23093" x="8105775" y="2097088"/>
          <p14:tracePt t="23109" x="8105775" y="2024063"/>
          <p14:tracePt t="23126" x="8105775" y="1965325"/>
          <p14:tracePt t="23143" x="8105775" y="1927225"/>
          <p14:tracePt t="23159" x="8105775" y="1900238"/>
          <p14:tracePt t="23176" x="8105775" y="1874838"/>
          <p14:tracePt t="23193" x="8105775" y="1835150"/>
          <p14:tracePt t="23209" x="8105775" y="1795463"/>
          <p14:tracePt t="23226" x="8105775" y="1763713"/>
          <p14:tracePt t="23243" x="8112125" y="1736725"/>
          <p14:tracePt t="23259" x="8118475" y="1711325"/>
          <p14:tracePt t="23276" x="8118475" y="1677988"/>
          <p14:tracePt t="23293" x="8124825" y="1658938"/>
          <p14:tracePt t="23309" x="8124825" y="1639888"/>
          <p14:tracePt t="23326" x="8137525" y="1612900"/>
          <p14:tracePt t="23343" x="8137525" y="1600200"/>
          <p14:tracePt t="23359" x="8145463" y="1593850"/>
          <p14:tracePt t="23376" x="8145463" y="1581150"/>
          <p14:tracePt t="23546" x="8151813" y="1574800"/>
          <p14:tracePt t="23554" x="8151813" y="1566863"/>
          <p14:tracePt t="23562" x="8151813" y="1560513"/>
          <p14:tracePt t="23578" x="8158163" y="1554163"/>
          <p14:tracePt t="23594" x="8158163" y="1547813"/>
          <p14:tracePt t="23602" x="8158163" y="1541463"/>
          <p14:tracePt t="23609" x="8164513" y="1535113"/>
          <p14:tracePt t="23626" x="8164513" y="1528763"/>
          <p14:tracePt t="25498" x="8170863" y="1528763"/>
          <p14:tracePt t="25514" x="8170863" y="1535113"/>
          <p14:tracePt t="25527" x="8170863" y="1547813"/>
          <p14:tracePt t="25527" x="8170863" y="1566863"/>
          <p14:tracePt t="25542" x="8170863" y="1593850"/>
          <p14:tracePt t="25559" x="8170863" y="1625600"/>
          <p14:tracePt t="25575" x="8164513" y="1658938"/>
          <p14:tracePt t="25592" x="8164513" y="1684338"/>
          <p14:tracePt t="25608" x="8158163" y="1717675"/>
          <p14:tracePt t="25625" x="8158163" y="1770063"/>
          <p14:tracePt t="25642" x="8158163" y="1816100"/>
          <p14:tracePt t="25659" x="8158163" y="1881188"/>
          <p14:tracePt t="25675" x="8151813" y="1927225"/>
          <p14:tracePt t="25692" x="8151813" y="1979613"/>
          <p14:tracePt t="25708" x="8151813" y="2024063"/>
          <p14:tracePt t="25725" x="8151813" y="2057400"/>
          <p14:tracePt t="25742" x="8151813" y="2076450"/>
          <p14:tracePt t="25758" x="8151813" y="2109788"/>
          <p14:tracePt t="25775" x="8151813" y="2149475"/>
          <p14:tracePt t="25792" x="8151813" y="2201863"/>
          <p14:tracePt t="25808" x="8151813" y="2279650"/>
          <p14:tracePt t="25825" x="8151813" y="2363788"/>
          <p14:tracePt t="25842" x="8158163" y="2409825"/>
          <p14:tracePt t="25858" x="8151813" y="2449513"/>
          <p14:tracePt t="25875" x="8151813" y="2501900"/>
          <p14:tracePt t="25892" x="8151813" y="2566988"/>
          <p14:tracePt t="25908" x="8151813" y="2619375"/>
          <p14:tracePt t="25925" x="8151813" y="2671763"/>
          <p14:tracePt t="25942" x="8151813" y="2717800"/>
          <p14:tracePt t="25958" x="8151813" y="2768600"/>
          <p14:tracePt t="25975" x="8151813" y="2820988"/>
          <p14:tracePt t="25992" x="8151813" y="2873375"/>
          <p14:tracePt t="26008" x="8151813" y="2913063"/>
          <p14:tracePt t="26025" x="8158163" y="2959100"/>
          <p14:tracePt t="26025" x="8164513" y="2978150"/>
          <p14:tracePt t="26042" x="8164513" y="3011488"/>
          <p14:tracePt t="26058" x="8170863" y="3036888"/>
          <p14:tracePt t="26075" x="8177213" y="3055938"/>
          <p14:tracePt t="26092" x="8189913" y="3070225"/>
          <p14:tracePt t="26108" x="8196263" y="3070225"/>
          <p14:tracePt t="26143" x="8204200" y="3070225"/>
          <p14:tracePt t="26210" x="8204200" y="3063875"/>
          <p14:tracePt t="26218" x="8216900" y="3063875"/>
          <p14:tracePt t="26228" x="8216900" y="3055938"/>
          <p14:tracePt t="26234" x="8216900" y="3049588"/>
          <p14:tracePt t="26242" x="8229600" y="3030538"/>
          <p14:tracePt t="26258" x="8242300" y="3017838"/>
          <p14:tracePt t="26275" x="8235950" y="2984500"/>
          <p14:tracePt t="26291" x="8235950" y="2932113"/>
          <p14:tracePt t="26308" x="8235950" y="2841625"/>
          <p14:tracePt t="26325" x="8235950" y="2697163"/>
          <p14:tracePt t="26341" x="8235950" y="2554288"/>
          <p14:tracePt t="26358" x="8223250" y="2397125"/>
          <p14:tracePt t="26375" x="8223250" y="2252663"/>
          <p14:tracePt t="26391" x="8223250" y="2141538"/>
          <p14:tracePt t="26408" x="8223250" y="2038350"/>
          <p14:tracePt t="26425" x="8223250" y="1958975"/>
          <p14:tracePt t="26441" x="8223250" y="1841500"/>
          <p14:tracePt t="26458" x="8223250" y="1770063"/>
          <p14:tracePt t="26475" x="8223250" y="1717675"/>
          <p14:tracePt t="26491" x="8223250" y="1677988"/>
          <p14:tracePt t="26508" x="8223250" y="1658938"/>
          <p14:tracePt t="26525" x="8223250" y="1633538"/>
          <p14:tracePt t="26541" x="8216900" y="1587500"/>
          <p14:tracePt t="26558" x="8216900" y="1554163"/>
          <p14:tracePt t="26576" x="8216900" y="1522413"/>
          <p14:tracePt t="26592" x="8216900" y="1508125"/>
          <p14:tracePt t="26609" x="8210550" y="1501775"/>
          <p14:tracePt t="26843" x="8204200" y="1508125"/>
          <p14:tracePt t="26851" x="8196263" y="1508125"/>
          <p14:tracePt t="26859" x="8196263" y="1516063"/>
          <p14:tracePt t="26867" x="8189913" y="1535113"/>
          <p14:tracePt t="26876" x="8177213" y="1574800"/>
          <p14:tracePt t="26892" x="8164513" y="1633538"/>
          <p14:tracePt t="26909" x="8158163" y="1704975"/>
          <p14:tracePt t="26926" x="8151813" y="1770063"/>
          <p14:tracePt t="26942" x="8151813" y="1822450"/>
          <p14:tracePt t="26959" x="8151813" y="1893888"/>
          <p14:tracePt t="26976" x="8151813" y="1946275"/>
          <p14:tracePt t="26993" x="8145463" y="2024063"/>
          <p14:tracePt t="27009" x="8137525" y="2116138"/>
          <p14:tracePt t="27026" x="8137525" y="2193925"/>
          <p14:tracePt t="27042" x="8131175" y="2319338"/>
          <p14:tracePt t="27059" x="8131175" y="2390775"/>
          <p14:tracePt t="27076" x="8131175" y="2462213"/>
          <p14:tracePt t="27092" x="8131175" y="2520950"/>
          <p14:tracePt t="27109" x="8131175" y="2592388"/>
          <p14:tracePt t="27125" x="8145463" y="2659063"/>
          <p14:tracePt t="27142" x="8151813" y="2730500"/>
          <p14:tracePt t="27159" x="8158163" y="2801938"/>
          <p14:tracePt t="27176" x="8177213" y="2867025"/>
          <p14:tracePt t="27192" x="8183563" y="2925763"/>
          <p14:tracePt t="27209" x="8183563" y="2965450"/>
          <p14:tracePt t="27225" x="8183563" y="2990850"/>
          <p14:tracePt t="27242" x="8189913" y="3011488"/>
          <p14:tracePt t="27259" x="8189913" y="3024188"/>
          <p14:tracePt t="27276" x="8196263" y="3055938"/>
          <p14:tracePt t="27292" x="8196263" y="3076575"/>
          <p14:tracePt t="27309" x="8210550" y="3089275"/>
          <p14:tracePt t="28283" x="8204200" y="3089275"/>
          <p14:tracePt t="28290" x="8204200" y="3082925"/>
          <p14:tracePt t="28309" x="8204200" y="3063875"/>
          <p14:tracePt t="28309" x="8204200" y="3030538"/>
          <p14:tracePt t="28325" x="8204200" y="2990850"/>
          <p14:tracePt t="28342" x="8204200" y="2919413"/>
          <p14:tracePt t="28358" x="8204200" y="2820988"/>
          <p14:tracePt t="28375" x="8204200" y="2717800"/>
          <p14:tracePt t="28392" x="8204200" y="2619375"/>
          <p14:tracePt t="28408" x="8204200" y="2508250"/>
          <p14:tracePt t="28425" x="8210550" y="2390775"/>
          <p14:tracePt t="28442" x="8216900" y="2252663"/>
          <p14:tracePt t="28458" x="8229600" y="2024063"/>
          <p14:tracePt t="28475" x="8248650" y="1900238"/>
          <p14:tracePt t="28492" x="8248650" y="1822450"/>
          <p14:tracePt t="28508" x="8248650" y="1770063"/>
          <p14:tracePt t="28525" x="8248650" y="1724025"/>
          <p14:tracePt t="28542" x="8248650" y="1671638"/>
          <p14:tracePt t="28558" x="8248650" y="1625600"/>
          <p14:tracePt t="28575" x="8248650" y="1593850"/>
          <p14:tracePt t="28592" x="8248650" y="1554163"/>
          <p14:tracePt t="28608" x="8242300" y="1535113"/>
          <p14:tracePt t="28625" x="8242300" y="1516063"/>
          <p14:tracePt t="28642" x="8242300" y="1501775"/>
          <p14:tracePt t="28658" x="8242300" y="1476375"/>
          <p14:tracePt t="28675" x="8242300" y="1455738"/>
          <p14:tracePt t="28692" x="8235950" y="1449388"/>
          <p14:tracePt t="29123" x="8229600" y="1449388"/>
          <p14:tracePt t="29138" x="8229600" y="1455738"/>
          <p14:tracePt t="29162" x="8229600" y="1463675"/>
          <p14:tracePt t="29170" x="8223250" y="1463675"/>
          <p14:tracePt t="29178" x="8216900" y="1470025"/>
          <p14:tracePt t="29195" x="8216900" y="1476375"/>
          <p14:tracePt t="29208" x="8210550" y="1482725"/>
          <p14:tracePt t="29225" x="8210550" y="1495425"/>
          <p14:tracePt t="29225" x="8204200" y="1501775"/>
          <p14:tracePt t="29241" x="8196263" y="1516063"/>
          <p14:tracePt t="29258" x="8196263" y="1560513"/>
          <p14:tracePt t="29275" x="8189913" y="1581150"/>
          <p14:tracePt t="29291" x="8189913" y="1606550"/>
          <p14:tracePt t="29308" x="8189913" y="1646238"/>
          <p14:tracePt t="29325" x="8189913" y="1671638"/>
          <p14:tracePt t="29341" x="8189913" y="1717675"/>
          <p14:tracePt t="29358" x="8183563" y="1751013"/>
          <p14:tracePt t="29375" x="8183563" y="1789113"/>
          <p14:tracePt t="29391" x="8177213" y="1822450"/>
          <p14:tracePt t="29408" x="8170863" y="1854200"/>
          <p14:tracePt t="29425" x="8170863" y="1874838"/>
          <p14:tracePt t="29441" x="8164513" y="1900238"/>
          <p14:tracePt t="29458" x="8158163" y="1946275"/>
          <p14:tracePt t="29475" x="8158163" y="1958975"/>
          <p14:tracePt t="29491" x="8158163" y="1979613"/>
          <p14:tracePt t="29508" x="8158163" y="1998663"/>
          <p14:tracePt t="29525" x="8158163" y="2017713"/>
          <p14:tracePt t="29541" x="8158163" y="2038350"/>
          <p14:tracePt t="29558" x="8158163" y="2063750"/>
          <p14:tracePt t="29575" x="8151813" y="2097088"/>
          <p14:tracePt t="29592" x="8151813" y="2174875"/>
          <p14:tracePt t="29608" x="8151813" y="2252663"/>
          <p14:tracePt t="29625" x="8151813" y="2319338"/>
          <p14:tracePt t="29641" x="8145463" y="2357438"/>
          <p14:tracePt t="29658" x="8145463" y="2384425"/>
          <p14:tracePt t="29658" x="8145463" y="2397125"/>
          <p14:tracePt t="29675" x="8145463" y="2430463"/>
          <p14:tracePt t="29691" x="8137525" y="2468563"/>
          <p14:tracePt t="29708" x="8137525" y="2527300"/>
          <p14:tracePt t="29725" x="8137525" y="2592388"/>
          <p14:tracePt t="29741" x="8137525" y="2644775"/>
          <p14:tracePt t="29758" x="8137525" y="2690813"/>
          <p14:tracePt t="29775" x="8137525" y="2730500"/>
          <p14:tracePt t="29791" x="8137525" y="2762250"/>
          <p14:tracePt t="29808" x="8131175" y="2801938"/>
          <p14:tracePt t="29824" x="8131175" y="2841625"/>
          <p14:tracePt t="29841" x="8131175" y="2879725"/>
          <p14:tracePt t="29858" x="8131175" y="2925763"/>
          <p14:tracePt t="29875" x="8131175" y="2938463"/>
          <p14:tracePt t="29891" x="8131175" y="2952750"/>
          <p14:tracePt t="29908" x="8131175" y="2959100"/>
          <p14:tracePt t="29946" x="8137525" y="2959100"/>
          <p14:tracePt t="30298" x="8137525" y="2952750"/>
          <p14:tracePt t="30307" x="8131175" y="2952750"/>
          <p14:tracePt t="30322" x="8131175" y="2946400"/>
          <p14:tracePt t="30338" x="8131175" y="2938463"/>
          <p14:tracePt t="30346" x="8131175" y="2932113"/>
          <p14:tracePt t="30354" x="8131175" y="2925763"/>
          <p14:tracePt t="30374" x="8137525" y="2919413"/>
          <p14:tracePt t="30375" x="8137525" y="2900363"/>
          <p14:tracePt t="30391" x="8137525" y="2879725"/>
          <p14:tracePt t="30408" x="8131175" y="2854325"/>
          <p14:tracePt t="30424" x="8131175" y="2841625"/>
          <p14:tracePt t="30441" x="8112125" y="2820988"/>
          <p14:tracePt t="30458" x="8105775" y="2801938"/>
          <p14:tracePt t="30818" x="8099425" y="2801938"/>
          <p14:tracePt t="30826" x="8085138" y="2801938"/>
          <p14:tracePt t="30866" x="8085138" y="2808288"/>
          <p14:tracePt t="30890" x="8085138" y="2814638"/>
          <p14:tracePt t="30906" x="8085138" y="2827338"/>
          <p14:tracePt t="30922" x="8085138" y="2835275"/>
          <p14:tracePt t="30930" x="8085138" y="2841625"/>
          <p14:tracePt t="30946" x="8085138" y="2847975"/>
          <p14:tracePt t="31090" x="8085138" y="2854325"/>
          <p14:tracePt t="31102" x="8078788" y="2854325"/>
          <p14:tracePt t="31131" x="8085138" y="2854325"/>
          <p14:tracePt t="31138" x="8078788" y="2854325"/>
          <p14:tracePt t="31162" x="8078788" y="2860675"/>
          <p14:tracePt t="31178" x="8078788" y="2873375"/>
          <p14:tracePt t="31186" x="8078788" y="2879725"/>
          <p14:tracePt t="31194" x="8085138" y="2879725"/>
          <p14:tracePt t="31210" x="8085138" y="2887663"/>
          <p14:tracePt t="31224" x="8085138" y="2894013"/>
          <p14:tracePt t="31226" x="8085138" y="2913063"/>
          <p14:tracePt t="31241" x="8085138" y="2925763"/>
          <p14:tracePt t="31257" x="8085138" y="2946400"/>
          <p14:tracePt t="31274" x="8085138" y="2959100"/>
          <p14:tracePt t="31291" x="8085138" y="2971800"/>
          <p14:tracePt t="31307" x="8085138" y="2984500"/>
          <p14:tracePt t="31324" x="8085138" y="2990850"/>
          <p14:tracePt t="31341" x="8093075" y="2990850"/>
          <p14:tracePt t="31458" x="8099425" y="2990850"/>
          <p14:tracePt t="33026" x="8105775" y="2990850"/>
          <p14:tracePt t="33474" x="8112125" y="2990850"/>
          <p14:tracePt t="33498" x="8118475" y="2997200"/>
          <p14:tracePt t="33514" x="8124825" y="2997200"/>
          <p14:tracePt t="33554" x="8131175" y="2997200"/>
          <p14:tracePt t="33602" x="8137525" y="2997200"/>
          <p14:tracePt t="33626" x="8145463" y="2997200"/>
          <p14:tracePt t="33650" x="8151813" y="2997200"/>
          <p14:tracePt t="33674" x="8158163" y="2997200"/>
          <p14:tracePt t="33682" x="8164513" y="2997200"/>
          <p14:tracePt t="33690" x="8170863" y="2997200"/>
          <p14:tracePt t="33693" x="8177213" y="2997200"/>
          <p14:tracePt t="33707" x="8183563" y="2997200"/>
          <p14:tracePt t="33723" x="8189913" y="3005138"/>
          <p14:tracePt t="33740" x="8196263" y="3005138"/>
          <p14:tracePt t="33778" x="8204200" y="3011488"/>
          <p14:tracePt t="33786" x="8204200" y="3005138"/>
          <p14:tracePt t="33794" x="8216900" y="3005138"/>
          <p14:tracePt t="33806" x="8223250" y="3011488"/>
          <p14:tracePt t="33850" x="8229600" y="3011488"/>
          <p14:tracePt t="35330" x="8229600" y="3005138"/>
          <p14:tracePt t="35346" x="8229600" y="2984500"/>
          <p14:tracePt t="35356" x="8235950" y="2971800"/>
          <p14:tracePt t="35356" x="8235950" y="2925763"/>
          <p14:tracePt t="35372" x="8235950" y="2860675"/>
          <p14:tracePt t="35389" x="8235950" y="2782888"/>
          <p14:tracePt t="35406" x="8235950" y="2703513"/>
          <p14:tracePt t="35422" x="8235950" y="2613025"/>
          <p14:tracePt t="35439" x="8235950" y="2533650"/>
          <p14:tracePt t="35456" x="8235950" y="2430463"/>
          <p14:tracePt t="35472" x="8235950" y="2332038"/>
          <p14:tracePt t="35489" x="8235950" y="2227263"/>
          <p14:tracePt t="35506" x="8235950" y="2109788"/>
          <p14:tracePt t="35522" x="8235950" y="2017713"/>
          <p14:tracePt t="35539" x="8235950" y="1933575"/>
          <p14:tracePt t="35556" x="8235950" y="1862138"/>
          <p14:tracePt t="35572" x="8223250" y="1795463"/>
          <p14:tracePt t="35589" x="8216900" y="1751013"/>
          <p14:tracePt t="35605" x="8210550" y="1692275"/>
          <p14:tracePt t="35622" x="8210550" y="1658938"/>
          <p14:tracePt t="35639" x="8210550" y="1619250"/>
          <p14:tracePt t="35656" x="8210550" y="1593850"/>
          <p14:tracePt t="35672" x="8210550" y="1574800"/>
          <p14:tracePt t="35689" x="8210550" y="1547813"/>
          <p14:tracePt t="35706" x="8210550" y="1516063"/>
          <p14:tracePt t="35722" x="8210550" y="1495425"/>
          <p14:tracePt t="35739" x="8210550" y="1476375"/>
          <p14:tracePt t="35756" x="8210550" y="1449388"/>
          <p14:tracePt t="35772" x="8216900" y="1436688"/>
          <p14:tracePt t="35789" x="8223250" y="1423988"/>
          <p14:tracePt t="35805" x="8223250" y="1411288"/>
          <p14:tracePt t="35822" x="8223250" y="1404938"/>
          <p14:tracePt t="35978" x="8216900" y="1411288"/>
          <p14:tracePt t="35986" x="8210550" y="1411288"/>
          <p14:tracePt t="35994" x="8204200" y="1417638"/>
          <p14:tracePt t="36002" x="8196263" y="1423988"/>
          <p14:tracePt t="36010" x="8189913" y="1449388"/>
          <p14:tracePt t="36022" x="8170863" y="1482725"/>
          <p14:tracePt t="36039" x="8158163" y="1516063"/>
          <p14:tracePt t="36055" x="8137525" y="1566863"/>
          <p14:tracePt t="36072" x="8118475" y="1619250"/>
          <p14:tracePt t="36089" x="8112125" y="1671638"/>
          <p14:tracePt t="36105" x="8093075" y="1763713"/>
          <p14:tracePt t="36122" x="8078788" y="1822450"/>
          <p14:tracePt t="36139" x="8066088" y="1881188"/>
          <p14:tracePt t="36155" x="8066088" y="1927225"/>
          <p14:tracePt t="36172" x="8059738" y="1985963"/>
          <p14:tracePt t="36189" x="8047038" y="2032000"/>
          <p14:tracePt t="36205" x="8034338" y="2070100"/>
          <p14:tracePt t="36222" x="8034338" y="2122488"/>
          <p14:tracePt t="36239" x="8034338" y="2174875"/>
          <p14:tracePt t="36255" x="8026400" y="2227263"/>
          <p14:tracePt t="36272" x="8026400" y="2279650"/>
          <p14:tracePt t="36289" x="8026400" y="2351088"/>
          <p14:tracePt t="36305" x="8020050" y="2409825"/>
          <p14:tracePt t="36322" x="8013700" y="2501900"/>
          <p14:tracePt t="36339" x="8007350" y="2560638"/>
          <p14:tracePt t="36355" x="8007350" y="2619375"/>
          <p14:tracePt t="36372" x="8007350" y="2665413"/>
          <p14:tracePt t="36389" x="8001000" y="2709863"/>
          <p14:tracePt t="36405" x="8001000" y="2743200"/>
          <p14:tracePt t="36422" x="8001000" y="2776538"/>
          <p14:tracePt t="36438" x="8001000" y="2808288"/>
          <p14:tracePt t="36455" x="8001000" y="2841625"/>
          <p14:tracePt t="36472" x="7994650" y="2867025"/>
          <p14:tracePt t="36489" x="7994650" y="2900363"/>
          <p14:tracePt t="36505" x="7994650" y="2932113"/>
          <p14:tracePt t="36522" x="7994650" y="2965450"/>
          <p14:tracePt t="36538" x="8001000" y="2997200"/>
          <p14:tracePt t="36555" x="8013700" y="3036888"/>
          <p14:tracePt t="36572" x="8020050" y="3055938"/>
          <p14:tracePt t="36588" x="8034338" y="3082925"/>
          <p14:tracePt t="36605" x="8047038" y="3095625"/>
          <p14:tracePt t="36622" x="8053388" y="3101975"/>
          <p14:tracePt t="36638" x="8059738" y="3108325"/>
          <p14:tracePt t="36655" x="8066088" y="3108325"/>
          <p14:tracePt t="36672" x="8078788" y="3108325"/>
          <p14:tracePt t="36689" x="8093075" y="3108325"/>
          <p14:tracePt t="36705" x="8112125" y="3108325"/>
          <p14:tracePt t="36722" x="8137525" y="3116263"/>
          <p14:tracePt t="36738" x="8145463" y="3116263"/>
          <p14:tracePt t="36755" x="8151813" y="3116263"/>
          <p14:tracePt t="36994" x="8151813" y="3108325"/>
          <p14:tracePt t="37008" x="8151813" y="3101975"/>
          <p14:tracePt t="37008" x="8151813" y="3055938"/>
          <p14:tracePt t="37022" x="8145463" y="2990850"/>
          <p14:tracePt t="37039" x="8137525" y="2919413"/>
          <p14:tracePt t="37055" x="8131175" y="2820988"/>
          <p14:tracePt t="37072" x="8124825" y="2717800"/>
          <p14:tracePt t="37088" x="8105775" y="2606675"/>
          <p14:tracePt t="37105" x="8105775" y="2501900"/>
          <p14:tracePt t="37122" x="8105775" y="2357438"/>
          <p14:tracePt t="37138" x="8105775" y="2266950"/>
          <p14:tracePt t="37155" x="8105775" y="2181225"/>
          <p14:tracePt t="37172" x="8112125" y="2097088"/>
          <p14:tracePt t="37188" x="8118475" y="2017713"/>
          <p14:tracePt t="37205" x="8118475" y="1939925"/>
          <p14:tracePt t="37222" x="8124825" y="1874838"/>
          <p14:tracePt t="37238" x="8124825" y="1809750"/>
          <p14:tracePt t="37255" x="8131175" y="1757363"/>
          <p14:tracePt t="37272" x="8131175" y="1692275"/>
          <p14:tracePt t="37288" x="8137525" y="1646238"/>
          <p14:tracePt t="37305" x="8137525" y="1600200"/>
          <p14:tracePt t="37321" x="8137525" y="1541463"/>
          <p14:tracePt t="37338" x="8137525" y="1516063"/>
          <p14:tracePt t="37355" x="8145463" y="1489075"/>
          <p14:tracePt t="37372" x="8145463" y="1463675"/>
          <p14:tracePt t="37388" x="8145463" y="1443038"/>
          <p14:tracePt t="37405" x="8145463" y="1430338"/>
          <p14:tracePt t="37421" x="8151813" y="1430338"/>
          <p14:tracePt t="37578" x="8145463" y="1430338"/>
          <p14:tracePt t="37594" x="8145463" y="1436688"/>
          <p14:tracePt t="37605" x="8137525" y="1436688"/>
          <p14:tracePt t="37605" x="8137525" y="1443038"/>
          <p14:tracePt t="37621" x="8137525" y="1455738"/>
          <p14:tracePt t="37638" x="8131175" y="1470025"/>
          <p14:tracePt t="37655" x="8124825" y="1489075"/>
          <p14:tracePt t="37671" x="8118475" y="1516063"/>
          <p14:tracePt t="37688" x="8105775" y="1541463"/>
          <p14:tracePt t="37705" x="8093075" y="1581150"/>
          <p14:tracePt t="37721" x="8072438" y="1658938"/>
          <p14:tracePt t="37738" x="8066088" y="1717675"/>
          <p14:tracePt t="37755" x="8059738" y="1782763"/>
          <p14:tracePt t="37771" x="8053388" y="1847850"/>
          <p14:tracePt t="37788" x="8047038" y="1920875"/>
          <p14:tracePt t="37805" x="8040688" y="1992313"/>
          <p14:tracePt t="37821" x="8034338" y="2044700"/>
          <p14:tracePt t="37838" x="8034338" y="2116138"/>
          <p14:tracePt t="37855" x="8034338" y="2193925"/>
          <p14:tracePt t="37871" x="8034338" y="2292350"/>
          <p14:tracePt t="37888" x="8026400" y="2390775"/>
          <p14:tracePt t="37905" x="8026400" y="2489200"/>
          <p14:tracePt t="37921" x="8026400" y="2579688"/>
          <p14:tracePt t="37921" x="8026400" y="2619375"/>
          <p14:tracePt t="37938" x="8026400" y="2684463"/>
          <p14:tracePt t="37955" x="8047038" y="2724150"/>
          <p14:tracePt t="37971" x="8059738" y="2762250"/>
          <p14:tracePt t="37988" x="8078788" y="2814638"/>
          <p14:tracePt t="38005" x="8118475" y="2860675"/>
          <p14:tracePt t="38021" x="8158163" y="2913063"/>
          <p14:tracePt t="38038" x="8177213" y="2938463"/>
          <p14:tracePt t="38055" x="8189913" y="2965450"/>
          <p14:tracePt t="38071" x="8189913" y="2971800"/>
          <p14:tracePt t="38088" x="8189913" y="2978150"/>
          <p14:tracePt t="39106" x="8183563" y="2978150"/>
          <p14:tracePt t="39114" x="8164513" y="2971800"/>
          <p14:tracePt t="39122" x="8131175" y="2965450"/>
          <p14:tracePt t="39122" x="8093075" y="2965450"/>
          <p14:tracePt t="39137" x="7883525" y="2959100"/>
          <p14:tracePt t="39155" x="7700963" y="2952750"/>
          <p14:tracePt t="39171" x="7439025" y="2952750"/>
          <p14:tracePt t="39187" x="7138988" y="2952750"/>
          <p14:tracePt t="39204" x="6858000" y="2978150"/>
          <p14:tracePt t="39221" x="6654800" y="2984500"/>
          <p14:tracePt t="39237" x="6465888" y="2990850"/>
          <p14:tracePt t="39254" x="6237288" y="2990850"/>
          <p14:tracePt t="39271" x="5930900" y="2990850"/>
          <p14:tracePt t="39287" x="5526088" y="2990850"/>
          <p14:tracePt t="39304" x="5133975" y="2990850"/>
          <p14:tracePt t="39321" x="4760913" y="2990850"/>
          <p14:tracePt t="39337" x="4186238" y="2978150"/>
          <p14:tracePt t="39354" x="3814763" y="2978150"/>
          <p14:tracePt t="39371" x="3540125" y="2971800"/>
          <p14:tracePt t="39387" x="3240088" y="2971800"/>
          <p14:tracePt t="39404" x="2952750" y="2971800"/>
          <p14:tracePt t="39421" x="2613025" y="2971800"/>
          <p14:tracePt t="39437" x="2273300" y="2959100"/>
          <p14:tracePt t="39454" x="2057400" y="2959100"/>
          <p14:tracePt t="39471" x="1874838" y="2959100"/>
          <p14:tracePt t="39487" x="1730375" y="2959100"/>
          <p14:tracePt t="39504" x="1606550" y="2959100"/>
          <p14:tracePt t="39521" x="1501775" y="2959100"/>
          <p14:tracePt t="39537" x="1397000" y="2959100"/>
          <p14:tracePt t="39554" x="1331913" y="2959100"/>
          <p14:tracePt t="39571" x="1279525" y="2959100"/>
          <p14:tracePt t="39587" x="1235075" y="2952750"/>
          <p14:tracePt t="39604" x="1208088" y="2952750"/>
          <p14:tracePt t="39802" x="1208088" y="2946400"/>
          <p14:tracePt t="39811" x="1214438" y="2932113"/>
          <p14:tracePt t="39821" x="1235075" y="2913063"/>
          <p14:tracePt t="39821" x="1273175" y="2860675"/>
          <p14:tracePt t="39837" x="1312863" y="2789238"/>
          <p14:tracePt t="39854" x="1377950" y="2684463"/>
          <p14:tracePt t="39871" x="1417638" y="2573338"/>
          <p14:tracePt t="39887" x="1436688" y="2462213"/>
          <p14:tracePt t="39904" x="1436688" y="2344738"/>
          <p14:tracePt t="39921" x="1430338" y="2193925"/>
          <p14:tracePt t="39937" x="1390650" y="2011363"/>
          <p14:tracePt t="39955" x="1346200" y="1912938"/>
          <p14:tracePt t="39971" x="1306513" y="1847850"/>
          <p14:tracePt t="39987" x="1287463" y="1803400"/>
          <p14:tracePt t="40004" x="1266825" y="1770063"/>
          <p14:tracePt t="40021" x="1254125" y="1757363"/>
          <p14:tracePt t="40037" x="1241425" y="1751013"/>
          <p14:tracePt t="40054" x="1235075" y="1744663"/>
          <p14:tracePt t="40070" x="1227138" y="1744663"/>
          <p14:tracePt t="40087" x="1214438" y="1744663"/>
          <p14:tracePt t="40258" x="1214438" y="1763713"/>
          <p14:tracePt t="40266" x="1214438" y="1782763"/>
          <p14:tracePt t="40271" x="1214438" y="1809750"/>
          <p14:tracePt t="40287" x="1214438" y="1841500"/>
          <p14:tracePt t="40287" x="1214438" y="1933575"/>
          <p14:tracePt t="40304" x="1220788" y="2024063"/>
          <p14:tracePt t="40320" x="1220788" y="2116138"/>
          <p14:tracePt t="40337" x="1201738" y="2220913"/>
          <p14:tracePt t="40354" x="1155700" y="2351088"/>
          <p14:tracePt t="40370" x="1136650" y="2436813"/>
          <p14:tracePt t="40387" x="1096963" y="2508250"/>
          <p14:tracePt t="40404" x="1065213" y="2554288"/>
          <p14:tracePt t="40420" x="1044575" y="2579688"/>
          <p14:tracePt t="40437" x="1044575" y="2592388"/>
          <p14:tracePt t="40778" x="1050925" y="2592388"/>
          <p14:tracePt t="40786" x="1065213" y="2592388"/>
          <p14:tracePt t="40794" x="1071563" y="2592388"/>
          <p14:tracePt t="40803" x="1084263" y="2592388"/>
          <p14:tracePt t="40804" x="1136650" y="2592388"/>
          <p14:tracePt t="40820" x="1241425" y="2592388"/>
          <p14:tracePt t="40837" x="1377950" y="2592388"/>
          <p14:tracePt t="40853" x="1560513" y="2579688"/>
          <p14:tracePt t="40870" x="1874838" y="2579688"/>
          <p14:tracePt t="40887" x="2279650" y="2579688"/>
          <p14:tracePt t="40903" x="2671763" y="2579688"/>
          <p14:tracePt t="40920" x="3011488" y="2579688"/>
          <p14:tracePt t="40937" x="3403600" y="2579688"/>
          <p14:tracePt t="40954" x="3970338" y="2579688"/>
          <p14:tracePt t="40970" x="4376738" y="2579688"/>
          <p14:tracePt t="40987" x="4767263" y="2579688"/>
          <p14:tracePt t="41003" x="5180013" y="2579688"/>
          <p14:tracePt t="41020" x="5603875" y="2579688"/>
          <p14:tracePt t="41037" x="6027738" y="2579688"/>
          <p14:tracePt t="41054" x="6440488" y="2579688"/>
          <p14:tracePt t="41070" x="6845300" y="2579688"/>
          <p14:tracePt t="41087" x="7231063" y="2554288"/>
          <p14:tracePt t="41103" x="7550150" y="2514600"/>
          <p14:tracePt t="41120" x="7707313" y="2489200"/>
          <p14:tracePt t="41137" x="7896225" y="2455863"/>
          <p14:tracePt t="41153" x="8112125" y="2344738"/>
          <p14:tracePt t="41170" x="8204200" y="2279650"/>
          <p14:tracePt t="41187" x="8255000" y="2220913"/>
          <p14:tracePt t="41203" x="8307388" y="2187575"/>
          <p14:tracePt t="41220" x="8359775" y="2162175"/>
          <p14:tracePt t="41237" x="8380413" y="2149475"/>
          <p14:tracePt t="41253" x="8393113" y="2135188"/>
          <p14:tracePt t="41270" x="8399463" y="2122488"/>
          <p14:tracePt t="41287" x="8412163" y="2109788"/>
          <p14:tracePt t="41303" x="8432800" y="2076450"/>
          <p14:tracePt t="41320" x="8439150" y="2051050"/>
          <p14:tracePt t="41337" x="8445500" y="2024063"/>
          <p14:tracePt t="41353" x="8439150" y="2011363"/>
          <p14:tracePt t="41538" x="8439150" y="1998663"/>
          <p14:tracePt t="41546" x="8439150" y="1992313"/>
          <p14:tracePt t="41554" x="8445500" y="1979613"/>
          <p14:tracePt t="41556" x="8445500" y="1965325"/>
          <p14:tracePt t="41571" x="8445500" y="1939925"/>
          <p14:tracePt t="41586" x="8451850" y="1927225"/>
          <p14:tracePt t="41604" x="8451850" y="1900238"/>
          <p14:tracePt t="41621" x="8451850" y="1881188"/>
          <p14:tracePt t="41637" x="8458200" y="1868488"/>
          <p14:tracePt t="41654" x="8464550" y="1854200"/>
          <p14:tracePt t="41671" x="8470900" y="1841500"/>
          <p14:tracePt t="41687" x="8470900" y="1828800"/>
          <p14:tracePt t="41723" x="8470900" y="1822450"/>
          <p14:tracePt t="41890" x="8464550" y="1822450"/>
          <p14:tracePt t="42194" x="8458200" y="1822450"/>
          <p14:tracePt t="42202" x="8451850" y="1822450"/>
          <p14:tracePt t="42219" x="8439150" y="1828800"/>
          <p14:tracePt t="42227" x="8432800" y="1828800"/>
          <p14:tracePt t="42235" x="8424863" y="1835150"/>
          <p14:tracePt t="42243" x="8418513" y="1841500"/>
          <p14:tracePt t="42254" x="8405813" y="1841500"/>
          <p14:tracePt t="42271" x="8386763" y="1854200"/>
          <p14:tracePt t="42287" x="8353425" y="1854200"/>
          <p14:tracePt t="42304" x="8307388" y="1854200"/>
          <p14:tracePt t="42321" x="8255000" y="1854200"/>
          <p14:tracePt t="42337" x="8210550" y="1862138"/>
          <p14:tracePt t="42354" x="8137525" y="1862138"/>
          <p14:tracePt t="42370" x="8040688" y="1862138"/>
          <p14:tracePt t="42387" x="7942263" y="1862138"/>
          <p14:tracePt t="42404" x="7856538" y="1862138"/>
          <p14:tracePt t="42421" x="7753350" y="1862138"/>
          <p14:tracePt t="42437" x="7627938" y="1862138"/>
          <p14:tracePt t="42454" x="7543800" y="1854200"/>
          <p14:tracePt t="42470" x="7451725" y="1847850"/>
          <p14:tracePt t="42487" x="7380288" y="1835150"/>
          <p14:tracePt t="42504" x="7315200" y="1816100"/>
          <p14:tracePt t="42520" x="7243763" y="1789113"/>
          <p14:tracePt t="42537" x="7197725" y="1782763"/>
          <p14:tracePt t="42554" x="7158038" y="1782763"/>
          <p14:tracePt t="42570" x="7112000" y="1782763"/>
          <p14:tracePt t="42587" x="7092950" y="1782763"/>
          <p14:tracePt t="42604" x="7086600" y="1782763"/>
          <p14:tracePt t="42620" x="7073900" y="1782763"/>
          <p14:tracePt t="42637" x="7053263" y="1776413"/>
          <p14:tracePt t="42654" x="7040563" y="1776413"/>
          <p14:tracePt t="42670" x="7034213" y="1770063"/>
          <p14:tracePt t="42707" x="7034213" y="1763713"/>
          <p14:tracePt t="42747" x="7040563" y="1763713"/>
          <p14:tracePt t="42755" x="7053263" y="1763713"/>
          <p14:tracePt t="42763" x="7067550" y="1757363"/>
          <p14:tracePt t="42771" x="7086600" y="1751013"/>
          <p14:tracePt t="42787" x="7158038" y="1744663"/>
          <p14:tracePt t="42788" x="7262813" y="1744663"/>
          <p14:tracePt t="42804" x="7399338" y="1744663"/>
          <p14:tracePt t="42820" x="7543800" y="1744663"/>
          <p14:tracePt t="42838" x="7635875" y="1744663"/>
          <p14:tracePt t="42854" x="7661275" y="1744663"/>
          <p14:tracePt t="42915" x="7648575" y="1744663"/>
          <p14:tracePt t="42931" x="7627938" y="1744663"/>
          <p14:tracePt t="42939" x="7596188" y="1744663"/>
          <p14:tracePt t="42954" x="7543800" y="1744663"/>
          <p14:tracePt t="42954" x="7445375" y="1744663"/>
          <p14:tracePt t="42970" x="7281863" y="1744663"/>
          <p14:tracePt t="42987" x="7216775" y="1744663"/>
          <p14:tracePt t="43004" x="7210425" y="1744663"/>
          <p14:tracePt t="43059" x="7223125" y="1744663"/>
          <p14:tracePt t="43067" x="7243763" y="1744663"/>
          <p14:tracePt t="43075" x="7275513" y="1744663"/>
          <p14:tracePt t="43077" x="7327900" y="1744663"/>
          <p14:tracePt t="43087" x="7426325" y="1744663"/>
          <p14:tracePt t="43104" x="7524750" y="1744663"/>
          <p14:tracePt t="43120" x="7589838" y="1744663"/>
          <p14:tracePt t="43137" x="7635875" y="1744663"/>
          <p14:tracePt t="43154" x="7642225" y="1744663"/>
          <p14:tracePt t="43219" x="7627938" y="1744663"/>
          <p14:tracePt t="43235" x="7621588" y="1744663"/>
          <p14:tracePt t="43251" x="7615238" y="1744663"/>
          <p14:tracePt t="43259" x="7608888" y="1744663"/>
          <p14:tracePt t="44444" x="7615238" y="1744663"/>
          <p14:tracePt t="44788" x="7615238" y="1751013"/>
          <p14:tracePt t="44794" x="7621588" y="1751013"/>
          <p14:tracePt t="44812" x="7627938" y="1757363"/>
          <p14:tracePt t="44828" x="7635875" y="1763713"/>
          <p14:tracePt t="44828" x="7642225" y="1763713"/>
          <p14:tracePt t="44837" x="7642225" y="1770063"/>
          <p14:tracePt t="44854" x="7642225" y="1776413"/>
          <p14:tracePt t="44892" x="7642225" y="1782763"/>
          <p14:tracePt t="44893" x="7648575" y="1782763"/>
          <p14:tracePt t="44940" x="7648575" y="1789113"/>
          <p14:tracePt t="44956" x="7648575" y="1795463"/>
          <p14:tracePt t="44964" x="7648575" y="1803400"/>
          <p14:tracePt t="44980" x="7648575" y="1809750"/>
          <p14:tracePt t="44988" x="7648575" y="1816100"/>
          <p14:tracePt t="44992" x="7648575" y="1822450"/>
          <p14:tracePt t="45004" x="7648575" y="1828800"/>
          <p14:tracePt t="45020" x="7642225" y="1835150"/>
          <p14:tracePt t="45068" x="7642225" y="1841500"/>
          <p14:tracePt t="45084" x="7642225" y="1847850"/>
          <p14:tracePt t="45092" x="7635875" y="1847850"/>
          <p14:tracePt t="45108" x="7635875" y="1854200"/>
          <p14:tracePt t="45120" x="7635875" y="1862138"/>
          <p14:tracePt t="45124" x="7627938" y="1868488"/>
          <p14:tracePt t="45137" x="7621588" y="1887538"/>
          <p14:tracePt t="45154" x="7608888" y="1906588"/>
          <p14:tracePt t="45170" x="7589838" y="1927225"/>
          <p14:tracePt t="45187" x="7550150" y="1965325"/>
          <p14:tracePt t="45204" x="7510463" y="1992313"/>
          <p14:tracePt t="45220" x="7478713" y="2011363"/>
          <p14:tracePt t="45237" x="7445375" y="2024063"/>
          <p14:tracePt t="45254" x="7419975" y="2038350"/>
          <p14:tracePt t="45270" x="7399338" y="2038350"/>
          <p14:tracePt t="45287" x="7367588" y="2044700"/>
          <p14:tracePt t="45304" x="7340600" y="2044700"/>
          <p14:tracePt t="45320" x="7308850" y="2044700"/>
          <p14:tracePt t="45337" x="7269163" y="2051050"/>
          <p14:tracePt t="45354" x="7237413" y="2051050"/>
          <p14:tracePt t="45370" x="7197725" y="2057400"/>
          <p14:tracePt t="45387" x="7158038" y="2063750"/>
          <p14:tracePt t="45404" x="7145338" y="2063750"/>
          <p14:tracePt t="45420" x="7138988" y="2070100"/>
          <p14:tracePt t="46267" x="7145338" y="2070100"/>
          <p14:tracePt t="46324" x="7151688" y="2070100"/>
          <p14:tracePt t="46338" x="7158038" y="2070100"/>
          <p14:tracePt t="46339" x="7185025" y="2070100"/>
          <p14:tracePt t="46354" x="7223125" y="2070100"/>
          <p14:tracePt t="46370" x="7296150" y="2076450"/>
          <p14:tracePt t="46387" x="7373938" y="2076450"/>
          <p14:tracePt t="46403" x="7518400" y="2082800"/>
          <p14:tracePt t="46420" x="7621588" y="2090738"/>
          <p14:tracePt t="46437" x="7732713" y="2090738"/>
          <p14:tracePt t="46453" x="7831138" y="2090738"/>
          <p14:tracePt t="46470" x="7935913" y="2090738"/>
          <p14:tracePt t="46487" x="8013700" y="2090738"/>
          <p14:tracePt t="46503" x="8085138" y="2090738"/>
          <p14:tracePt t="46520" x="8164513" y="2090738"/>
          <p14:tracePt t="46537" x="8216900" y="2090738"/>
          <p14:tracePt t="46553" x="8255000" y="2090738"/>
          <p14:tracePt t="46570" x="8294688" y="2090738"/>
          <p14:tracePt t="46587" x="8307388" y="2090738"/>
          <p14:tracePt t="46603" x="8340725" y="2090738"/>
          <p14:tracePt t="46620" x="8359775" y="2090738"/>
          <p14:tracePt t="46636" x="8386763" y="2090738"/>
          <p14:tracePt t="46653" x="8412163" y="2090738"/>
          <p14:tracePt t="46670" x="8439150" y="2090738"/>
          <p14:tracePt t="46686" x="8470900" y="2090738"/>
          <p14:tracePt t="46703" x="8504238" y="2090738"/>
          <p14:tracePt t="46720" x="8535988" y="2090738"/>
          <p14:tracePt t="46736" x="8562975" y="2090738"/>
          <p14:tracePt t="46753" x="8588375" y="2090738"/>
          <p14:tracePt t="46770" x="8615363" y="2090738"/>
          <p14:tracePt t="46787" x="8640763" y="2090738"/>
          <p14:tracePt t="46803" x="8674100" y="2090738"/>
          <p14:tracePt t="46820" x="8686800" y="2090738"/>
          <p14:tracePt t="46837" x="8693150" y="2090738"/>
          <p14:tracePt t="46875" x="8699500" y="2090738"/>
          <p14:tracePt t="46923" x="8705850" y="2090738"/>
          <p14:tracePt t="46955" x="8705850" y="2097088"/>
          <p14:tracePt t="46963" x="8712200" y="2097088"/>
          <p14:tracePt t="47107" x="8699500" y="2103438"/>
          <p14:tracePt t="47123" x="8686800" y="2103438"/>
          <p14:tracePt t="47131" x="8674100" y="2103438"/>
          <p14:tracePt t="47139" x="8653463" y="2103438"/>
          <p14:tracePt t="47153" x="8634413" y="2103438"/>
          <p14:tracePt t="47153" x="8582025" y="2109788"/>
          <p14:tracePt t="47170" x="8523288" y="2109788"/>
          <p14:tracePt t="47186" x="8458200" y="2116138"/>
          <p14:tracePt t="47203" x="8399463" y="2128838"/>
          <p14:tracePt t="47220" x="8374063" y="2128838"/>
          <p14:tracePt t="47236" x="8359775" y="2128838"/>
          <p14:tracePt t="47253" x="8353425" y="2128838"/>
          <p14:tracePt t="47395" x="8374063" y="2135188"/>
          <p14:tracePt t="47405" x="8399463" y="2135188"/>
          <p14:tracePt t="47405" x="8451850" y="2141538"/>
          <p14:tracePt t="47420" x="8483600" y="2141538"/>
          <p14:tracePt t="47491" x="8477250" y="2141538"/>
          <p14:tracePt t="47499" x="8470900" y="2141538"/>
          <p14:tracePt t="47506" x="8418513" y="2141538"/>
          <p14:tracePt t="47520" x="8340725" y="2141538"/>
          <p14:tracePt t="47536" x="8223250" y="2141538"/>
          <p14:tracePt t="47553" x="8078788" y="2141538"/>
          <p14:tracePt t="47570" x="7902575" y="2141538"/>
          <p14:tracePt t="47586" x="7732713" y="2122488"/>
          <p14:tracePt t="47603" x="7472363" y="2122488"/>
          <p14:tracePt t="47619" x="7340600" y="2116138"/>
          <p14:tracePt t="47636" x="7243763" y="2116138"/>
          <p14:tracePt t="47653" x="7197725" y="2116138"/>
          <p14:tracePt t="47670" x="7170738" y="2116138"/>
          <p14:tracePt t="47686" x="7158038" y="2116138"/>
          <p14:tracePt t="47703" x="7145338" y="2116138"/>
          <p14:tracePt t="47720" x="7138988" y="2116138"/>
          <p14:tracePt t="47755" x="7138988" y="2122488"/>
          <p14:tracePt t="47827" x="7132638" y="2122488"/>
          <p14:tracePt t="47839" x="7119938" y="2116138"/>
          <p14:tracePt t="47839" x="7053263" y="2116138"/>
          <p14:tracePt t="47853" x="7008813" y="2116138"/>
          <p14:tracePt t="47870" x="6962775" y="2116138"/>
          <p14:tracePt t="47886" x="6929438" y="2116138"/>
          <p14:tracePt t="47903" x="6910388" y="2116138"/>
          <p14:tracePt t="48059" x="6916738" y="2116138"/>
          <p14:tracePt t="48075" x="6923088" y="2116138"/>
          <p14:tracePt t="48090" x="6929438" y="2116138"/>
          <p14:tracePt t="48091" x="6969125" y="2122488"/>
          <p14:tracePt t="48103" x="7040563" y="2122488"/>
          <p14:tracePt t="48119" x="7126288" y="2122488"/>
          <p14:tracePt t="48136" x="7216775" y="2122488"/>
          <p14:tracePt t="48153" x="7281863" y="2122488"/>
          <p14:tracePt t="48170" x="7327900" y="2097088"/>
          <p14:tracePt t="48186" x="7354888" y="2070100"/>
          <p14:tracePt t="48203" x="7354888" y="2051050"/>
          <p14:tracePt t="48219" x="7340600" y="2005013"/>
          <p14:tracePt t="48236" x="7281863" y="1952625"/>
          <p14:tracePt t="48253" x="7210425" y="1912938"/>
          <p14:tracePt t="48269" x="7138988" y="1900238"/>
          <p14:tracePt t="48286" x="7067550" y="1881188"/>
          <p14:tracePt t="48303" x="7008813" y="1881188"/>
          <p14:tracePt t="48319" x="6942138" y="1881188"/>
          <p14:tracePt t="48336" x="6883400" y="1881188"/>
          <p14:tracePt t="48353" x="6818313" y="1881188"/>
          <p14:tracePt t="48369" x="6773863" y="1881188"/>
          <p14:tracePt t="48386" x="6727825" y="1881188"/>
          <p14:tracePt t="48403" x="6700838" y="1881188"/>
          <p14:tracePt t="48419" x="6648450" y="1881188"/>
          <p14:tracePt t="48436" x="6616700" y="1881188"/>
          <p14:tracePt t="48453" x="6583363" y="1881188"/>
          <p14:tracePt t="48469" x="6570663" y="1881188"/>
          <p14:tracePt t="48486" x="6557963" y="1881188"/>
          <p14:tracePt t="49083" x="6564313" y="1881188"/>
          <p14:tracePt t="49091" x="6583363" y="1881188"/>
          <p14:tracePt t="49102" x="6604000" y="1881188"/>
          <p14:tracePt t="49103" x="6648450" y="1881188"/>
          <p14:tracePt t="49119" x="6700838" y="1881188"/>
          <p14:tracePt t="49136" x="6765925" y="1881188"/>
          <p14:tracePt t="49152" x="6832600" y="1881188"/>
          <p14:tracePt t="49169" x="6883400" y="1881188"/>
          <p14:tracePt t="49186" x="6923088" y="1881188"/>
          <p14:tracePt t="49202" x="6962775" y="1887538"/>
          <p14:tracePt t="49219" x="7015163" y="1906588"/>
          <p14:tracePt t="49236" x="7067550" y="1927225"/>
          <p14:tracePt t="49252" x="7099300" y="1946275"/>
          <p14:tracePt t="49269" x="7151688" y="1973263"/>
          <p14:tracePt t="49286" x="7185025" y="1998663"/>
          <p14:tracePt t="49302" x="7223125" y="2024063"/>
          <p14:tracePt t="49319" x="7237413" y="2032000"/>
          <p14:tracePt t="50307" x="7250113" y="2038350"/>
          <p14:tracePt t="50315" x="7275513" y="2044700"/>
          <p14:tracePt t="50323" x="7302500" y="2057400"/>
          <p14:tracePt t="50331" x="7321550" y="2057400"/>
          <p14:tracePt t="50338" x="7373938" y="2070100"/>
          <p14:tracePt t="50352" x="7451725" y="2090738"/>
          <p14:tracePt t="50368" x="7510463" y="2103438"/>
          <p14:tracePt t="50385" x="7550150" y="2103438"/>
          <p14:tracePt t="50402" x="7583488" y="2103438"/>
          <p14:tracePt t="50418" x="7608888" y="2103438"/>
          <p14:tracePt t="50435" x="7661275" y="2109788"/>
          <p14:tracePt t="50452" x="7707313" y="2109788"/>
          <p14:tracePt t="50468" x="7753350" y="2109788"/>
          <p14:tracePt t="50485" x="7797800" y="2109788"/>
          <p14:tracePt t="50502" x="7850188" y="2109788"/>
          <p14:tracePt t="50518" x="7883525" y="2109788"/>
          <p14:tracePt t="50535" x="7929563" y="2109788"/>
          <p14:tracePt t="50552" x="7967663" y="2109788"/>
          <p14:tracePt t="50568" x="8001000" y="2109788"/>
          <p14:tracePt t="50585" x="8034338" y="2109788"/>
          <p14:tracePt t="50602" x="8059738" y="2109788"/>
          <p14:tracePt t="50618" x="8085138" y="2109788"/>
          <p14:tracePt t="50635" x="8093075" y="2109788"/>
          <p14:tracePt t="50652" x="8093075" y="2116138"/>
          <p14:tracePt t="50691" x="8099425" y="2116138"/>
          <p14:tracePt t="50699" x="8105775" y="2116138"/>
          <p14:tracePt t="50723" x="8112125" y="2122488"/>
          <p14:tracePt t="50739" x="8118475" y="2122488"/>
          <p14:tracePt t="50747" x="8124825" y="2122488"/>
          <p14:tracePt t="50755" x="8145463" y="2122488"/>
          <p14:tracePt t="50768" x="8164513" y="2122488"/>
          <p14:tracePt t="50785" x="8183563" y="2122488"/>
          <p14:tracePt t="50802" x="8210550" y="2128838"/>
          <p14:tracePt t="50818" x="8223250" y="2128838"/>
          <p14:tracePt t="50835" x="8229600" y="2128838"/>
          <p14:tracePt t="51195" x="8235950" y="2128838"/>
          <p14:tracePt t="51227" x="8242300" y="2128838"/>
          <p14:tracePt t="51243" x="8248650" y="2128838"/>
          <p14:tracePt t="51259" x="8255000" y="2128838"/>
          <p14:tracePt t="51268" x="8262938" y="2128838"/>
          <p14:tracePt t="51291" x="8269288" y="2128838"/>
          <p14:tracePt t="51302" x="8269288" y="2135188"/>
          <p14:tracePt t="51339" x="8275638" y="2135188"/>
          <p14:tracePt t="51355" x="8281988" y="2135188"/>
          <p14:tracePt t="51371" x="8288338" y="2135188"/>
          <p14:tracePt t="51379" x="8294688" y="2135188"/>
          <p14:tracePt t="51394" x="8307388" y="2135188"/>
          <p14:tracePt t="51401" x="8313738" y="2135188"/>
          <p14:tracePt t="51418" x="8328025" y="2135188"/>
          <p14:tracePt t="51435" x="8347075" y="2135188"/>
          <p14:tracePt t="51451" x="8353425" y="2135188"/>
          <p14:tracePt t="51468" x="8359775" y="2135188"/>
          <p14:tracePt t="51611" x="8353425" y="2135188"/>
          <p14:tracePt t="51627" x="8347075" y="2135188"/>
          <p14:tracePt t="51635" x="8340725" y="2135188"/>
          <p14:tracePt t="51635" x="8334375" y="2135188"/>
          <p14:tracePt t="51651" x="8328025" y="2135188"/>
          <p14:tracePt t="51668" x="8321675" y="2135188"/>
          <p14:tracePt t="51684" x="8313738" y="2135188"/>
          <p14:tracePt t="51701" x="8313738" y="2141538"/>
          <p14:tracePt t="52515" x="8313738" y="2135188"/>
          <p14:tracePt t="52531" x="8313738" y="2128838"/>
          <p14:tracePt t="52571" x="8307388" y="2128838"/>
          <p14:tracePt t="52963" x="8307388" y="2122488"/>
          <p14:tracePt t="52971" x="8307388" y="2116138"/>
          <p14:tracePt t="52987" x="8307388" y="2109788"/>
          <p14:tracePt t="53003" x="8307388" y="2103438"/>
          <p14:tracePt t="53027" x="8307388" y="2097088"/>
          <p14:tracePt t="53045" x="8307388" y="2090738"/>
          <p14:tracePt t="53051" x="8307388" y="2082800"/>
          <p14:tracePt t="53051" x="8307388" y="2076450"/>
          <p14:tracePt t="53067" x="8301038" y="2070100"/>
          <p14:tracePt t="53084" x="8294688" y="2057400"/>
          <p14:tracePt t="53101" x="8288338" y="2044700"/>
          <p14:tracePt t="53117" x="8281988" y="2032000"/>
          <p14:tracePt t="53134" x="8275638" y="2011363"/>
          <p14:tracePt t="53151" x="8255000" y="1992313"/>
          <p14:tracePt t="53167" x="8248650" y="1979613"/>
          <p14:tracePt t="53184" x="8242300" y="1965325"/>
          <p14:tracePt t="53201" x="8229600" y="1952625"/>
          <p14:tracePt t="53217" x="8216900" y="1927225"/>
          <p14:tracePt t="53234" x="8189913" y="1900238"/>
          <p14:tracePt t="53251" x="8151813" y="1854200"/>
          <p14:tracePt t="53267" x="8112125" y="1822450"/>
          <p14:tracePt t="53284" x="8078788" y="1803400"/>
          <p14:tracePt t="53300" x="8053388" y="1795463"/>
          <p14:tracePt t="53317" x="8047038" y="1795463"/>
          <p14:tracePt t="53835" x="8053388" y="1795463"/>
          <p14:tracePt t="53851" x="8059738" y="1795463"/>
          <p14:tracePt t="53859" x="8078788" y="1795463"/>
          <p14:tracePt t="53867" x="8093075" y="1795463"/>
          <p14:tracePt t="53869" x="8124825" y="1789113"/>
          <p14:tracePt t="53884" x="8170863" y="1789113"/>
          <p14:tracePt t="53900" x="8216900" y="1789113"/>
          <p14:tracePt t="53917" x="8248650" y="1789113"/>
          <p14:tracePt t="53934" x="8275638" y="1782763"/>
          <p14:tracePt t="53950" x="8307388" y="1782763"/>
          <p14:tracePt t="53967" x="8321675" y="1776413"/>
          <p14:tracePt t="53984" x="8359775" y="1763713"/>
          <p14:tracePt t="54000" x="8374063" y="1744663"/>
          <p14:tracePt t="54017" x="8412163" y="1717675"/>
          <p14:tracePt t="54034" x="8432800" y="1684338"/>
          <p14:tracePt t="54050" x="8445500" y="1652588"/>
          <p14:tracePt t="54067" x="8445500" y="1639888"/>
          <p14:tracePt t="54084" x="8451850" y="1625600"/>
          <p14:tracePt t="54100" x="8451850" y="1619250"/>
          <p14:tracePt t="54117" x="8451850" y="1612900"/>
          <p14:tracePt t="54134" x="8451850" y="1606550"/>
          <p14:tracePt t="54150" x="8439150" y="1606550"/>
          <p14:tracePt t="54167" x="8439150" y="1600200"/>
          <p14:tracePt t="54183" x="8432800" y="1587500"/>
          <p14:tracePt t="54200" x="8424863" y="1581150"/>
          <p14:tracePt t="54217" x="8424863" y="1574800"/>
          <p14:tracePt t="54267" x="8418513" y="1574800"/>
          <p14:tracePt t="54347" x="8412163" y="1574800"/>
          <p14:tracePt t="54411" x="8405813" y="1574800"/>
          <p14:tracePt t="54419" x="8405813" y="1581150"/>
          <p14:tracePt t="54433" x="8393113" y="1581150"/>
          <p14:tracePt t="54434" x="8386763" y="1587500"/>
          <p14:tracePt t="54450" x="8366125" y="1587500"/>
          <p14:tracePt t="54467" x="8340725" y="1600200"/>
          <p14:tracePt t="54483" x="8328025" y="1606550"/>
          <p14:tracePt t="54500" x="8321675" y="1612900"/>
          <p14:tracePt t="54517" x="8313738" y="1619250"/>
          <p14:tracePt t="54533" x="8301038" y="1633538"/>
          <p14:tracePt t="54550" x="8288338" y="1646238"/>
          <p14:tracePt t="54567" x="8275638" y="1665288"/>
          <p14:tracePt t="54583" x="8262938" y="1677988"/>
          <p14:tracePt t="54600" x="8255000" y="1692275"/>
          <p14:tracePt t="54617" x="8255000" y="1704975"/>
          <p14:tracePt t="54633" x="8255000" y="1717675"/>
          <p14:tracePt t="54650" x="8255000" y="1736725"/>
          <p14:tracePt t="54667" x="8255000" y="1763713"/>
          <p14:tracePt t="54684" x="8255000" y="1789113"/>
          <p14:tracePt t="54700" x="8262938" y="1822450"/>
          <p14:tracePt t="54717" x="8269288" y="1847850"/>
          <p14:tracePt t="54734" x="8288338" y="1868488"/>
          <p14:tracePt t="54750" x="8294688" y="1874838"/>
          <p14:tracePt t="54767" x="8301038" y="1881188"/>
          <p14:tracePt t="54939" x="8294688" y="1881188"/>
          <p14:tracePt t="54963" x="8288338" y="1881188"/>
          <p14:tracePt t="54971" x="8288338" y="1868488"/>
          <p14:tracePt t="54983" x="8275638" y="1854200"/>
          <p14:tracePt t="54987" x="8262938" y="1828800"/>
          <p14:tracePt t="55000" x="8248650" y="1776413"/>
          <p14:tracePt t="55017" x="8223250" y="1724025"/>
          <p14:tracePt t="55033" x="8210550" y="1684338"/>
          <p14:tracePt t="55050" x="8189913" y="1639888"/>
          <p14:tracePt t="55067" x="8183563" y="1600200"/>
          <p14:tracePt t="55083" x="8183563" y="1574800"/>
          <p14:tracePt t="55100" x="8183563" y="1560513"/>
          <p14:tracePt t="55116" x="8183563" y="1547813"/>
          <p14:tracePt t="55133" x="8183563" y="1535113"/>
          <p14:tracePt t="55150" x="8189913" y="1522413"/>
          <p14:tracePt t="55166" x="8189913" y="1516063"/>
          <p14:tracePt t="55183" x="8196263" y="1508125"/>
          <p14:tracePt t="55200" x="8196263" y="1501775"/>
          <p14:tracePt t="55395" x="8196263" y="1508125"/>
          <p14:tracePt t="55403" x="8183563" y="1516063"/>
          <p14:tracePt t="55416" x="8183563" y="1522413"/>
          <p14:tracePt t="55419" x="8164513" y="1535113"/>
          <p14:tracePt t="55433" x="8158163" y="1547813"/>
          <p14:tracePt t="55450" x="8145463" y="1581150"/>
          <p14:tracePt t="55466" x="8124825" y="1606550"/>
          <p14:tracePt t="55483" x="8124825" y="1625600"/>
          <p14:tracePt t="55500" x="8124825" y="1646238"/>
          <p14:tracePt t="55516" x="8124825" y="1684338"/>
          <p14:tracePt t="55533" x="8124825" y="1704975"/>
          <p14:tracePt t="55550" x="8124825" y="1736725"/>
          <p14:tracePt t="55566" x="8137525" y="1770063"/>
          <p14:tracePt t="55583" x="8151813" y="1795463"/>
          <p14:tracePt t="55600" x="8170863" y="1822450"/>
          <p14:tracePt t="55616" x="8196263" y="1835150"/>
          <p14:tracePt t="55633" x="8229600" y="1868488"/>
          <p14:tracePt t="55650" x="8248650" y="1881188"/>
          <p14:tracePt t="55666" x="8255000" y="1881188"/>
          <p14:tracePt t="56723" x="8248650" y="1881188"/>
          <p14:tracePt t="56747" x="8242300" y="1881188"/>
          <p14:tracePt t="56891" x="8235950" y="1881188"/>
          <p14:tracePt t="56915" x="8235950" y="1874838"/>
          <p14:tracePt t="56947" x="8229600" y="1874838"/>
          <p14:tracePt t="56963" x="8216900" y="1874838"/>
          <p14:tracePt t="56971" x="8204200" y="1874838"/>
          <p14:tracePt t="56982" x="8177213" y="1874838"/>
          <p14:tracePt t="56983" x="8118475" y="1874838"/>
          <p14:tracePt t="56999" x="8026400" y="1874838"/>
          <p14:tracePt t="57016" x="7923213" y="1874838"/>
          <p14:tracePt t="57032" x="7778750" y="1874838"/>
          <p14:tracePt t="57049" x="7569200" y="1862138"/>
          <p14:tracePt t="57066" x="7204075" y="1841500"/>
          <p14:tracePt t="57082" x="6577013" y="1809750"/>
          <p14:tracePt t="57099" x="6126163" y="1789113"/>
          <p14:tracePt t="57116" x="5643563" y="1763713"/>
          <p14:tracePt t="57132" x="5106988" y="1751013"/>
          <p14:tracePt t="57149" x="4664075" y="1751013"/>
          <p14:tracePt t="57166" x="4251325" y="1751013"/>
          <p14:tracePt t="57182" x="3984625" y="1751013"/>
          <p14:tracePt t="57199" x="3802063" y="1751013"/>
          <p14:tracePt t="57216" x="3624263" y="1751013"/>
          <p14:tracePt t="57232" x="3468688" y="1751013"/>
          <p14:tracePt t="57249" x="3298825" y="1751013"/>
          <p14:tracePt t="57266" x="3122613" y="1744663"/>
          <p14:tracePt t="57282" x="2841625" y="1744663"/>
          <p14:tracePt t="57299" x="2659063" y="1744663"/>
          <p14:tracePt t="57316" x="2501900" y="1744663"/>
          <p14:tracePt t="57332" x="2332038" y="1744663"/>
          <p14:tracePt t="57349" x="2201863" y="1744663"/>
          <p14:tracePt t="57366" x="2070100" y="1744663"/>
          <p14:tracePt t="57382" x="1939925" y="1744663"/>
          <p14:tracePt t="57399" x="1835150" y="1744663"/>
          <p14:tracePt t="57416" x="1751013" y="1744663"/>
          <p14:tracePt t="57432" x="1684338" y="1744663"/>
          <p14:tracePt t="57449" x="1600200" y="1744663"/>
          <p14:tracePt t="57466" x="1535113" y="1744663"/>
          <p14:tracePt t="57482" x="1417638" y="1744663"/>
          <p14:tracePt t="57499" x="1365250" y="1744663"/>
          <p14:tracePt t="57516" x="1325563" y="1744663"/>
          <p14:tracePt t="57532" x="1287463" y="1744663"/>
          <p14:tracePt t="57549" x="1260475" y="1744663"/>
          <p14:tracePt t="57566" x="1227138" y="1744663"/>
          <p14:tracePt t="57582" x="1208088" y="1744663"/>
          <p14:tracePt t="57599" x="1182688" y="1744663"/>
          <p14:tracePt t="57615" x="1149350" y="1744663"/>
          <p14:tracePt t="57632" x="1143000" y="1744663"/>
          <p14:tracePt t="57667" x="1136650" y="1744663"/>
          <p14:tracePt t="57667" x="1130300" y="1744663"/>
          <p14:tracePt t="57763" x="1123950" y="1744663"/>
          <p14:tracePt t="57811" x="1117600" y="1744663"/>
          <p14:tracePt t="57827" x="1109663" y="1744663"/>
          <p14:tracePt t="57834" x="1103313" y="1744663"/>
          <p14:tracePt t="57915" x="1096963" y="1744663"/>
          <p14:tracePt t="57923" x="1077913" y="1744663"/>
          <p14:tracePt t="57934" x="1058863" y="1744663"/>
          <p14:tracePt t="57934" x="1038225" y="1744663"/>
          <p14:tracePt t="57949" x="1025525" y="1751013"/>
          <p14:tracePt t="57966" x="1012825" y="1751013"/>
          <p14:tracePt t="58003" x="1006475" y="1751013"/>
          <p14:tracePt t="58011" x="1006475" y="1744663"/>
          <p14:tracePt t="58019" x="992188" y="1744663"/>
          <p14:tracePt t="58032" x="973138" y="1736725"/>
          <p14:tracePt t="58049" x="960438" y="1736725"/>
          <p14:tracePt t="58065" x="939800" y="1736725"/>
          <p14:tracePt t="58082" x="933450" y="1736725"/>
          <p14:tracePt t="58082" x="927100" y="1736725"/>
          <p14:tracePt t="58099" x="927100" y="1730375"/>
          <p14:tracePt t="58771" x="933450" y="1730375"/>
          <p14:tracePt t="58787" x="933450" y="1724025"/>
          <p14:tracePt t="58803" x="939800" y="1724025"/>
          <p14:tracePt t="58815" x="954088" y="1724025"/>
          <p14:tracePt t="58815" x="992188" y="1717675"/>
          <p14:tracePt t="58832" x="1038225" y="1704975"/>
          <p14:tracePt t="58848" x="1071563" y="1677988"/>
          <p14:tracePt t="58865" x="1090613" y="1665288"/>
          <p14:tracePt t="59323" x="1084263" y="1665288"/>
          <p14:tracePt t="59336" x="1077913" y="1665288"/>
          <p14:tracePt t="59339" x="1031875" y="1665288"/>
          <p14:tracePt t="59348" x="998538" y="1665288"/>
          <p14:tracePt t="59365" x="979488" y="1652588"/>
          <p14:tracePt t="59381" x="973138" y="1646238"/>
          <p14:tracePt t="60259" x="973138" y="1652588"/>
          <p14:tracePt t="60283" x="973138" y="1658938"/>
          <p14:tracePt t="60303" x="973138" y="1665288"/>
          <p14:tracePt t="60755" x="979488" y="1665288"/>
          <p14:tracePt t="60787" x="979488" y="1658938"/>
          <p14:tracePt t="60811" x="985838" y="1658938"/>
          <p14:tracePt t="60819" x="985838" y="1652588"/>
          <p14:tracePt t="60859" x="992188" y="1652588"/>
          <p14:tracePt t="60987" x="998538" y="1652588"/>
          <p14:tracePt t="60995" x="1012825" y="1652588"/>
          <p14:tracePt t="61004" x="1019175" y="1652588"/>
          <p14:tracePt t="61014" x="1031875" y="1652588"/>
          <p14:tracePt t="61031" x="1050925" y="1658938"/>
          <p14:tracePt t="61048" x="1077913" y="1658938"/>
          <p14:tracePt t="61064" x="1096963" y="1658938"/>
          <p14:tracePt t="61081" x="1109663" y="1658938"/>
          <p14:tracePt t="61097" x="1117600" y="1658938"/>
          <p14:tracePt t="61114" x="1123950" y="1658938"/>
          <p14:tracePt t="61131" x="1130300" y="1658938"/>
          <p14:tracePt t="61443" x="1136650" y="1658938"/>
          <p14:tracePt t="61455" x="1143000" y="1665288"/>
          <p14:tracePt t="61455" x="1162050" y="1665288"/>
          <p14:tracePt t="61467" x="1168400" y="1665288"/>
          <p14:tracePt t="61475" x="1176338" y="1665288"/>
          <p14:tracePt t="61483" x="1195388" y="1665288"/>
          <p14:tracePt t="61497" x="1201738" y="1671638"/>
          <p14:tracePt t="61514" x="1208088" y="1671638"/>
          <p14:tracePt t="61572" x="1208088" y="1677988"/>
          <p14:tracePt t="61604" x="1208088" y="1684338"/>
          <p14:tracePt t="61636" x="1208088" y="1692275"/>
          <p14:tracePt t="61652" x="1201738" y="1692275"/>
          <p14:tracePt t="61676" x="1201738" y="1698625"/>
          <p14:tracePt t="63244" x="1201738" y="1704975"/>
          <p14:tracePt t="63251" x="1201738" y="1717675"/>
          <p14:tracePt t="63260" x="1208088" y="1724025"/>
          <p14:tracePt t="63268" x="1214438" y="1757363"/>
          <p14:tracePt t="63281" x="1241425" y="1757363"/>
          <p14:tracePt t="63298" x="1247775" y="1736725"/>
          <p14:tracePt t="63724" x="1241425" y="1736725"/>
          <p14:tracePt t="63732" x="1227138" y="1744663"/>
          <p14:tracePt t="63737" x="1195388" y="1763713"/>
          <p14:tracePt t="63772" x="1189038" y="1763713"/>
          <p14:tracePt t="63795" x="1182688" y="1763713"/>
          <p14:tracePt t="63811" x="1182688" y="1770063"/>
          <p14:tracePt t="63825" x="1162050" y="1789113"/>
          <p14:tracePt t="63827" x="1155700" y="1803400"/>
          <p14:tracePt t="63847" x="1123950" y="1835150"/>
          <p14:tracePt t="63848" x="1084263" y="1881188"/>
          <p14:tracePt t="63864" x="1031875" y="1946275"/>
          <p14:tracePt t="63881" x="960438" y="2024063"/>
          <p14:tracePt t="63897" x="901700" y="2097088"/>
          <p14:tracePt t="63914" x="849313" y="2162175"/>
          <p14:tracePt t="63931" x="796925" y="2260600"/>
          <p14:tracePt t="63948" x="769938" y="2325688"/>
          <p14:tracePt t="63964" x="725488" y="2378075"/>
          <p14:tracePt t="63981" x="692150" y="2443163"/>
          <p14:tracePt t="63997" x="679450" y="2508250"/>
          <p14:tracePt t="64014" x="646113" y="2560638"/>
          <p14:tracePt t="64031" x="646113" y="2592388"/>
          <p14:tracePt t="64047" x="639763" y="2651125"/>
          <p14:tracePt t="64064" x="627063" y="2717800"/>
          <p14:tracePt t="64081" x="627063" y="2795588"/>
          <p14:tracePt t="64097" x="627063" y="2867025"/>
          <p14:tracePt t="64114" x="614363" y="2932113"/>
          <p14:tracePt t="64131" x="614363" y="2971800"/>
          <p14:tracePt t="64147" x="608013" y="3036888"/>
          <p14:tracePt t="64164" x="608013" y="3089275"/>
          <p14:tracePt t="64181" x="608013" y="3116263"/>
          <p14:tracePt t="64197" x="608013" y="3128963"/>
          <p14:tracePt t="64307" x="614363" y="3128963"/>
          <p14:tracePt t="64339" x="620713" y="3128963"/>
          <p14:tracePt t="64347" x="627063" y="3122613"/>
          <p14:tracePt t="64355" x="639763" y="3116263"/>
          <p14:tracePt t="64364" x="652463" y="3116263"/>
          <p14:tracePt t="64381" x="666750" y="3108325"/>
          <p14:tracePt t="64397" x="673100" y="3101975"/>
          <p14:tracePt t="64414" x="685800" y="3101975"/>
          <p14:tracePt t="64431" x="698500" y="3101975"/>
          <p14:tracePt t="64447" x="725488" y="3095625"/>
          <p14:tracePt t="64464" x="750888" y="3089275"/>
          <p14:tracePt t="64480" x="777875" y="3089275"/>
          <p14:tracePt t="64497" x="809625" y="3089275"/>
          <p14:tracePt t="64514" x="836613" y="3095625"/>
          <p14:tracePt t="64530" x="868363" y="3101975"/>
          <p14:tracePt t="64547" x="901700" y="3128963"/>
          <p14:tracePt t="64564" x="914400" y="3135313"/>
          <p14:tracePt t="64580" x="914400" y="3148013"/>
          <p14:tracePt t="64597" x="927100" y="3160713"/>
          <p14:tracePt t="64614" x="933450" y="3167063"/>
          <p14:tracePt t="64630" x="947738" y="3187700"/>
          <p14:tracePt t="64647" x="985838" y="3225800"/>
          <p14:tracePt t="64664" x="1019175" y="3265488"/>
          <p14:tracePt t="64680" x="1038225" y="3284538"/>
          <p14:tracePt t="64697" x="1065213" y="3317875"/>
          <p14:tracePt t="64714" x="1077913" y="3344863"/>
          <p14:tracePt t="64730" x="1084263" y="3376613"/>
          <p14:tracePt t="64747" x="1084263" y="3416300"/>
          <p14:tracePt t="64764" x="1084263" y="3448050"/>
          <p14:tracePt t="64780" x="1071563" y="3475038"/>
          <p14:tracePt t="64797" x="1058863" y="3527425"/>
          <p14:tracePt t="64814" x="1031875" y="3579813"/>
          <p14:tracePt t="64830" x="1012825" y="3617913"/>
          <p14:tracePt t="64847" x="985838" y="3663950"/>
          <p14:tracePt t="64864" x="966788" y="3697288"/>
          <p14:tracePt t="64880" x="939800" y="3741738"/>
          <p14:tracePt t="64897" x="908050" y="3781425"/>
          <p14:tracePt t="64914" x="889000" y="3827463"/>
          <p14:tracePt t="64930" x="881063" y="3846513"/>
          <p14:tracePt t="64947" x="874713" y="3860800"/>
          <p14:tracePt t="65075" x="881063" y="3852863"/>
          <p14:tracePt t="65083" x="895350" y="3846513"/>
          <p14:tracePt t="65084" x="901700" y="3840163"/>
          <p14:tracePt t="65097" x="927100" y="3827463"/>
          <p14:tracePt t="65114" x="954088" y="3794125"/>
          <p14:tracePt t="65130" x="1006475" y="3756025"/>
          <p14:tracePt t="65147" x="1044575" y="3697288"/>
          <p14:tracePt t="65164" x="1058863" y="3644900"/>
          <p14:tracePt t="65180" x="1077913" y="3592513"/>
          <p14:tracePt t="65197" x="1084263" y="3540125"/>
          <p14:tracePt t="65213" x="1084263" y="3462338"/>
          <p14:tracePt t="65230" x="1084263" y="3403600"/>
          <p14:tracePt t="65247" x="1065213" y="3363913"/>
          <p14:tracePt t="65263" x="1058863" y="3330575"/>
          <p14:tracePt t="65280" x="1044575" y="3317875"/>
          <p14:tracePt t="65297" x="1031875" y="3305175"/>
          <p14:tracePt t="65313" x="1019175" y="3298825"/>
          <p14:tracePt t="65451" x="1012825" y="3298825"/>
          <p14:tracePt t="65483" x="1012825" y="3305175"/>
          <p14:tracePt t="65515" x="1019175" y="3311525"/>
          <p14:tracePt t="65527" x="1019175" y="3317875"/>
          <p14:tracePt t="65531" x="1019175" y="3324225"/>
          <p14:tracePt t="65539" x="1019175" y="3330575"/>
          <p14:tracePt t="65563" x="1025525" y="3344863"/>
          <p14:tracePt t="65564" x="1031875" y="3370263"/>
          <p14:tracePt t="65580" x="1031875" y="3389313"/>
          <p14:tracePt t="65597" x="1031875" y="3429000"/>
          <p14:tracePt t="65613" x="1031875" y="3468688"/>
          <p14:tracePt t="65630" x="1025525" y="3527425"/>
          <p14:tracePt t="65647" x="1019175" y="3579813"/>
          <p14:tracePt t="65663" x="1006475" y="3632200"/>
          <p14:tracePt t="65680" x="998538" y="3690938"/>
          <p14:tracePt t="65697" x="992188" y="3729038"/>
          <p14:tracePt t="65713" x="992188" y="3749675"/>
          <p14:tracePt t="65730" x="979488" y="3756025"/>
          <p14:tracePt t="65771" x="979488" y="3762375"/>
          <p14:tracePt t="65779" x="979488" y="3768725"/>
          <p14:tracePt t="65797" x="973138" y="3775075"/>
          <p14:tracePt t="65819" x="973138" y="3768725"/>
          <p14:tracePt t="65827" x="973138" y="3756025"/>
          <p14:tracePt t="65835" x="985838" y="3709988"/>
          <p14:tracePt t="65849" x="1006475" y="3683000"/>
          <p14:tracePt t="66299" x="1006475" y="3690938"/>
          <p14:tracePt t="66323" x="998538" y="3690938"/>
          <p14:tracePt t="66507" x="998538" y="3683000"/>
          <p14:tracePt t="66531" x="992188" y="3676650"/>
          <p14:tracePt t="66547" x="992188" y="3670300"/>
          <p14:tracePt t="66563" x="992188" y="3663950"/>
          <p14:tracePt t="66575" x="992188" y="3657600"/>
          <p14:tracePt t="66580" x="992188" y="3651250"/>
          <p14:tracePt t="66596" x="992188" y="3644900"/>
          <p14:tracePt t="66613" x="992188" y="3632200"/>
          <p14:tracePt t="66630" x="992188" y="3611563"/>
          <p14:tracePt t="66646" x="992188" y="3598863"/>
          <p14:tracePt t="66663" x="992188" y="3579813"/>
          <p14:tracePt t="66680" x="985838" y="3552825"/>
          <p14:tracePt t="66696" x="985838" y="3527425"/>
          <p14:tracePt t="66713" x="985838" y="3506788"/>
          <p14:tracePt t="66730" x="979488" y="3481388"/>
          <p14:tracePt t="66746" x="973138" y="3454400"/>
          <p14:tracePt t="66763" x="966788" y="3422650"/>
          <p14:tracePt t="66780" x="960438" y="3403600"/>
          <p14:tracePt t="66796" x="947738" y="3370263"/>
          <p14:tracePt t="66813" x="939800" y="3344863"/>
          <p14:tracePt t="66830" x="939800" y="3317875"/>
          <p14:tracePt t="66846" x="939800" y="3311525"/>
          <p14:tracePt t="66863" x="939800" y="3298825"/>
          <p14:tracePt t="66880" x="939800" y="3292475"/>
          <p14:tracePt t="67139" x="939800" y="3298825"/>
          <p14:tracePt t="69923" x="933450" y="3305175"/>
          <p14:tracePt t="69931" x="927100" y="3317875"/>
          <p14:tracePt t="69945" x="927100" y="3330575"/>
          <p14:tracePt t="69946" x="920750" y="3363913"/>
          <p14:tracePt t="69962" x="914400" y="3389313"/>
          <p14:tracePt t="69979" x="914400" y="3409950"/>
          <p14:tracePt t="69995" x="914400" y="3429000"/>
          <p14:tracePt t="70012" x="920750" y="3441700"/>
          <p14:tracePt t="70028" x="920750" y="3454400"/>
          <p14:tracePt t="70045" x="927100" y="3454400"/>
          <p14:tracePt t="70062" x="939800" y="3462338"/>
          <p14:tracePt t="70107" x="947738" y="3462338"/>
          <p14:tracePt t="70147" x="954088" y="3462338"/>
          <p14:tracePt t="70179" x="960438" y="3448050"/>
          <p14:tracePt t="70191" x="960438" y="3435350"/>
          <p14:tracePt t="70203" x="960438" y="3409950"/>
          <p14:tracePt t="70212" x="960438" y="3389313"/>
          <p14:tracePt t="70228" x="954088" y="3376613"/>
          <p14:tracePt t="70245" x="947738" y="3370263"/>
          <p14:tracePt t="70283" x="939800" y="3370263"/>
          <p14:tracePt t="70307" x="933450" y="3376613"/>
          <p14:tracePt t="70315" x="933450" y="3382963"/>
          <p14:tracePt t="70323" x="927100" y="3409950"/>
          <p14:tracePt t="70332" x="927100" y="3429000"/>
          <p14:tracePt t="70345" x="933450" y="3462338"/>
          <p14:tracePt t="70361" x="927100" y="3500438"/>
          <p14:tracePt t="70378" x="927100" y="3513138"/>
          <p14:tracePt t="70395" x="933450" y="3521075"/>
          <p14:tracePt t="70411" x="939800" y="3521075"/>
          <p14:tracePt t="70428" x="947738" y="3521075"/>
          <p14:tracePt t="70445" x="954088" y="3521075"/>
          <p14:tracePt t="70461" x="960438" y="3513138"/>
          <p14:tracePt t="70478" x="966788" y="3506788"/>
          <p14:tracePt t="70515" x="966788" y="3500438"/>
          <p14:tracePt t="70533" x="960438" y="3494088"/>
          <p14:tracePt t="70555" x="954088" y="3494088"/>
          <p14:tracePt t="70595" x="947738" y="3494088"/>
          <p14:tracePt t="70611" x="933450" y="3500438"/>
          <p14:tracePt t="70627" x="927100" y="3500438"/>
          <p14:tracePt t="70635" x="927100" y="3506788"/>
          <p14:tracePt t="70645" x="920750" y="3506788"/>
          <p14:tracePt t="70651" x="920750" y="3521075"/>
          <p14:tracePt t="70661" x="920750" y="3527425"/>
          <p14:tracePt t="75195" x="920750" y="3540125"/>
          <p14:tracePt t="75203" x="927100" y="3552825"/>
          <p14:tracePt t="75211" x="933450" y="3565525"/>
          <p14:tracePt t="75219" x="947738" y="3579813"/>
          <p14:tracePt t="75226" x="960438" y="3598863"/>
          <p14:tracePt t="75243" x="966788" y="3617913"/>
          <p14:tracePt t="75260" x="979488" y="3632200"/>
          <p14:tracePt t="75276" x="985838" y="3638550"/>
          <p14:tracePt t="75293" x="985838" y="3644900"/>
          <p14:tracePt t="75309" x="985838" y="3657600"/>
          <p14:tracePt t="75326" x="985838" y="3676650"/>
          <p14:tracePt t="75343" x="992188" y="3690938"/>
          <p14:tracePt t="75360" x="992188" y="3716338"/>
          <p14:tracePt t="75376" x="992188" y="3729038"/>
          <p14:tracePt t="75393" x="985838" y="3735388"/>
          <p14:tracePt t="75409" x="985838" y="3741738"/>
          <p14:tracePt t="75426" x="985838" y="3756025"/>
          <p14:tracePt t="75443" x="985838" y="3775075"/>
          <p14:tracePt t="75459" x="985838" y="3781425"/>
          <p14:tracePt t="75476" x="979488" y="3794125"/>
          <p14:tracePt t="75523" x="973138" y="3802063"/>
          <p14:tracePt t="76723" x="979488" y="3802063"/>
          <p14:tracePt t="76731" x="1058863" y="3827463"/>
          <p14:tracePt t="76747" x="1117600" y="3840163"/>
          <p14:tracePt t="76759" x="1201738" y="3873500"/>
          <p14:tracePt t="76759" x="1423988" y="3938588"/>
          <p14:tracePt t="76776" x="1711325" y="4022725"/>
          <p14:tracePt t="76792" x="2032000" y="4102100"/>
          <p14:tracePt t="76809" x="2397125" y="4148138"/>
          <p14:tracePt t="76826" x="2782888" y="4179888"/>
          <p14:tracePt t="76842" x="3376613" y="4198938"/>
          <p14:tracePt t="76859" x="3802063" y="4198938"/>
          <p14:tracePt t="76876" x="4232275" y="4206875"/>
          <p14:tracePt t="76892" x="4683125" y="4219575"/>
          <p14:tracePt t="76909" x="5106988" y="4232275"/>
          <p14:tracePt t="76926" x="5564188" y="4265613"/>
          <p14:tracePt t="76942" x="5969000" y="4303713"/>
          <p14:tracePt t="76959" x="6413500" y="4376738"/>
          <p14:tracePt t="76976" x="6759575" y="4395788"/>
          <p14:tracePt t="76992" x="7002463" y="4408488"/>
          <p14:tracePt t="77009" x="7158038" y="4408488"/>
          <p14:tracePt t="77025" x="7321550" y="4421188"/>
          <p14:tracePt t="77042" x="7531100" y="4441825"/>
          <p14:tracePt t="77059" x="7654925" y="4441825"/>
          <p14:tracePt t="77076" x="7753350" y="4441825"/>
          <p14:tracePt t="77092" x="7850188" y="4441825"/>
          <p14:tracePt t="77109" x="7942263" y="4441825"/>
          <p14:tracePt t="77125" x="8013700" y="4441825"/>
          <p14:tracePt t="77142" x="8059738" y="4441825"/>
          <p14:tracePt t="77159" x="8085138" y="4441825"/>
          <p14:tracePt t="77175" x="8093075" y="4427538"/>
          <p14:tracePt t="77192" x="8112125" y="4421188"/>
          <p14:tracePt t="77209" x="8137525" y="4408488"/>
          <p14:tracePt t="77225" x="8158163" y="4389438"/>
          <p14:tracePt t="77242" x="8177213" y="4356100"/>
          <p14:tracePt t="77259" x="8196263" y="4324350"/>
          <p14:tracePt t="77275" x="8216900" y="4297363"/>
          <p14:tracePt t="77292" x="8229600" y="4265613"/>
          <p14:tracePt t="77309" x="8242300" y="4244975"/>
          <p14:tracePt t="77325" x="8248650" y="4225925"/>
          <p14:tracePt t="77342" x="8262938" y="4198938"/>
          <p14:tracePt t="77359" x="8275638" y="4167188"/>
          <p14:tracePt t="77375" x="8288338" y="4127500"/>
          <p14:tracePt t="77392" x="8321675" y="4075113"/>
          <p14:tracePt t="77409" x="8353425" y="4016375"/>
          <p14:tracePt t="77425" x="8374063" y="3978275"/>
          <p14:tracePt t="77442" x="8393113" y="3951288"/>
          <p14:tracePt t="77459" x="8393113" y="3938588"/>
          <p14:tracePt t="77475" x="8393113" y="3932238"/>
          <p14:tracePt t="77779" x="8386763" y="3932238"/>
          <p14:tracePt t="77803" x="8380413" y="3932238"/>
          <p14:tracePt t="77811" x="8374063" y="3932238"/>
          <p14:tracePt t="77819" x="8374063" y="3925888"/>
          <p14:tracePt t="77827" x="8366125" y="3925888"/>
          <p14:tracePt t="77842" x="8359775" y="3925888"/>
          <p14:tracePt t="77883" x="8353425" y="3925888"/>
          <p14:tracePt t="77923" x="8347075" y="3919538"/>
          <p14:tracePt t="77931" x="8321675" y="3905250"/>
          <p14:tracePt t="77939" x="8301038" y="3886200"/>
          <p14:tracePt t="77947" x="8269288" y="3860800"/>
          <p14:tracePt t="78307" x="8262938" y="3860800"/>
          <p14:tracePt t="78331" x="8255000" y="3860800"/>
          <p14:tracePt t="78339" x="8255000" y="3867150"/>
          <p14:tracePt t="78347" x="8242300" y="3873500"/>
          <p14:tracePt t="78355" x="8235950" y="3879850"/>
          <p14:tracePt t="78358" x="8229600" y="3886200"/>
          <p14:tracePt t="78523" x="8229600" y="3892550"/>
          <p14:tracePt t="78843" x="8223250" y="3892550"/>
          <p14:tracePt t="78875" x="8216900" y="3892550"/>
          <p14:tracePt t="78907" x="8204200" y="3892550"/>
          <p14:tracePt t="78917" x="8189913" y="3892550"/>
          <p14:tracePt t="78925" x="8164513" y="3892550"/>
          <p14:tracePt t="78941" x="8118475" y="3892550"/>
          <p14:tracePt t="78958" x="8053388" y="3892550"/>
          <p14:tracePt t="78975" x="7967663" y="3892550"/>
          <p14:tracePt t="78991" x="7870825" y="3892550"/>
          <p14:tracePt t="79008" x="7747000" y="3898900"/>
          <p14:tracePt t="79026" x="7615238" y="3911600"/>
          <p14:tracePt t="79042" x="7510463" y="3919538"/>
          <p14:tracePt t="79059" x="7367588" y="3919538"/>
          <p14:tracePt t="79076" x="7296150" y="3919538"/>
          <p14:tracePt t="79092" x="7243763" y="3919538"/>
          <p14:tracePt t="79109" x="7223125" y="3919538"/>
          <p14:tracePt t="79126" x="7204075" y="3925888"/>
          <p14:tracePt t="79164" x="7197725" y="3925888"/>
          <p14:tracePt t="79220" x="7191375" y="3925888"/>
          <p14:tracePt t="79236" x="7185025" y="3925888"/>
          <p14:tracePt t="79252" x="7170738" y="3925888"/>
          <p14:tracePt t="79260" x="7158038" y="3932238"/>
          <p14:tracePt t="79268" x="7126288" y="3932238"/>
          <p14:tracePt t="79277" x="7086600" y="3932238"/>
          <p14:tracePt t="79292" x="7021513" y="3932238"/>
          <p14:tracePt t="79309" x="6935788" y="3932238"/>
          <p14:tracePt t="79326" x="6858000" y="3932238"/>
          <p14:tracePt t="79342" x="6765925" y="3932238"/>
          <p14:tracePt t="79359" x="6694488" y="3932238"/>
          <p14:tracePt t="79376" x="6629400" y="3932238"/>
          <p14:tracePt t="79392" x="6589713" y="3919538"/>
          <p14:tracePt t="79409" x="6557963" y="3898900"/>
          <p14:tracePt t="79426" x="6537325" y="3867150"/>
          <p14:tracePt t="79442" x="6530975" y="3833813"/>
          <p14:tracePt t="79459" x="6518275" y="3762375"/>
          <p14:tracePt t="79476" x="6518275" y="3657600"/>
          <p14:tracePt t="79492" x="6518275" y="3586163"/>
          <p14:tracePt t="79509" x="6518275" y="3513138"/>
          <p14:tracePt t="79526" x="6518275" y="3468688"/>
          <p14:tracePt t="79542" x="6511925" y="3429000"/>
          <p14:tracePt t="79559" x="6499225" y="3395663"/>
          <p14:tracePt t="79575" x="6499225" y="3382963"/>
          <p14:tracePt t="79592" x="6492875" y="3376613"/>
          <p14:tracePt t="79609" x="6465888" y="3370263"/>
          <p14:tracePt t="79625" x="6459538" y="3370263"/>
          <p14:tracePt t="79642" x="6459538" y="3363913"/>
          <p14:tracePt t="79659" x="6459538" y="3357563"/>
          <p14:tracePt t="79675" x="6465888" y="3324225"/>
          <p14:tracePt t="79692" x="6465888" y="3298825"/>
          <p14:tracePt t="79709" x="6472238" y="3284538"/>
          <p14:tracePt t="79725" x="6478588" y="3271838"/>
          <p14:tracePt t="79742" x="6484938" y="3265488"/>
          <p14:tracePt t="80084" x="6492875" y="3265488"/>
          <p14:tracePt t="80108" x="6492875" y="3271838"/>
          <p14:tracePt t="80132" x="6484938" y="3278188"/>
          <p14:tracePt t="80144" x="6484938" y="3292475"/>
          <p14:tracePt t="80144" x="6484938" y="3298825"/>
          <p14:tracePt t="80159" x="6478588" y="3305175"/>
          <p14:tracePt t="80175" x="6478588" y="3311525"/>
          <p14:tracePt t="80404" x="6478588" y="3317875"/>
          <p14:tracePt t="80412" x="6472238" y="3324225"/>
          <p14:tracePt t="80428" x="6465888" y="3330575"/>
          <p14:tracePt t="80436" x="6459538" y="3336925"/>
          <p14:tracePt t="80445" x="6459538" y="3344863"/>
          <p14:tracePt t="80459" x="6453188" y="3351213"/>
          <p14:tracePt t="80500" x="6446838" y="3357563"/>
          <p14:tracePt t="80636" x="6440488" y="3363913"/>
          <p14:tracePt t="80644" x="6434138" y="3370263"/>
          <p14:tracePt t="80651" x="6434138" y="3376613"/>
          <p14:tracePt t="80660" x="6419850" y="3395663"/>
          <p14:tracePt t="80675" x="6400800" y="3422650"/>
          <p14:tracePt t="80692" x="6388100" y="3441700"/>
          <p14:tracePt t="80708" x="6375400" y="3468688"/>
          <p14:tracePt t="80725" x="6348413" y="3487738"/>
          <p14:tracePt t="80742" x="6342063" y="3500438"/>
          <p14:tracePt t="80758" x="6335713" y="3513138"/>
          <p14:tracePt t="80775" x="6323013" y="3527425"/>
          <p14:tracePt t="80792" x="6308725" y="3546475"/>
          <p14:tracePt t="80809" x="6296025" y="3559175"/>
          <p14:tracePt t="80825" x="6276975" y="3579813"/>
          <p14:tracePt t="80842" x="6276975" y="3592513"/>
          <p14:tracePt t="80858" x="6264275" y="3611563"/>
          <p14:tracePt t="80875" x="6237288" y="3632200"/>
          <p14:tracePt t="80892" x="6230938" y="3638550"/>
          <p14:tracePt t="80908" x="6224588" y="3644900"/>
          <p14:tracePt t="80925" x="6224588" y="3657600"/>
          <p14:tracePt t="81123" x="6224588" y="3651250"/>
          <p14:tracePt t="81148" x="6230938" y="3651250"/>
          <p14:tracePt t="81499" x="6237288" y="3644900"/>
          <p14:tracePt t="81523" x="6243638" y="3644900"/>
          <p14:tracePt t="81540" x="6256338" y="3644900"/>
          <p14:tracePt t="81547" x="6270625" y="3644900"/>
          <p14:tracePt t="81555" x="6289675" y="3644900"/>
          <p14:tracePt t="81563" x="6316663" y="3644900"/>
          <p14:tracePt t="81575" x="6361113" y="3644900"/>
          <p14:tracePt t="81591" x="6426200" y="3644900"/>
          <p14:tracePt t="81608" x="6511925" y="3644900"/>
          <p14:tracePt t="81625" x="6596063" y="3638550"/>
          <p14:tracePt t="81641" x="6669088" y="3632200"/>
          <p14:tracePt t="81658" x="6740525" y="3632200"/>
          <p14:tracePt t="81675" x="6818313" y="3624263"/>
          <p14:tracePt t="81691" x="6950075" y="3617913"/>
          <p14:tracePt t="81709" x="7027863" y="3611563"/>
          <p14:tracePt t="81725" x="7112000" y="3605213"/>
          <p14:tracePt t="81741" x="7210425" y="3605213"/>
          <p14:tracePt t="81758" x="7302500" y="3592513"/>
          <p14:tracePt t="81775" x="7367588" y="3592513"/>
          <p14:tracePt t="81791" x="7426325" y="3592513"/>
          <p14:tracePt t="81808" x="7491413" y="3592513"/>
          <p14:tracePt t="81825" x="7577138" y="3592513"/>
          <p14:tracePt t="81841" x="7667625" y="3592513"/>
          <p14:tracePt t="81858" x="7732713" y="3592513"/>
          <p14:tracePt t="81875" x="7824788" y="3592513"/>
          <p14:tracePt t="81891" x="7916863" y="3586163"/>
          <p14:tracePt t="81908" x="7954963" y="3586163"/>
          <p14:tracePt t="81925" x="7967663" y="3586163"/>
          <p14:tracePt t="81941" x="7981950" y="3586163"/>
          <p14:tracePt t="81958" x="7988300" y="3586163"/>
          <p14:tracePt t="81975" x="8020050" y="3579813"/>
          <p14:tracePt t="81991" x="8034338" y="3579813"/>
          <p14:tracePt t="82008" x="8066088" y="3579813"/>
          <p14:tracePt t="82025" x="8099425" y="3573463"/>
          <p14:tracePt t="82041" x="8131175" y="3565525"/>
          <p14:tracePt t="82058" x="8151813" y="3559175"/>
          <p14:tracePt t="82074" x="8183563" y="3559175"/>
          <p14:tracePt t="82091" x="8196263" y="3559175"/>
          <p14:tracePt t="82108" x="8204200" y="3559175"/>
          <p14:tracePt t="82155" x="8210550" y="3559175"/>
          <p14:tracePt t="82227" x="8216900" y="3559175"/>
          <p14:tracePt t="82283" x="8223250" y="3559175"/>
          <p14:tracePt t="82291" x="8229600" y="3559175"/>
          <p14:tracePt t="82307" x="8235950" y="3559175"/>
          <p14:tracePt t="82315" x="8242300" y="3559175"/>
          <p14:tracePt t="82347" x="8248650" y="3559175"/>
          <p14:tracePt t="82739" x="8248650" y="3552825"/>
          <p14:tracePt t="82755" x="8248650" y="3540125"/>
          <p14:tracePt t="82771" x="8255000" y="3527425"/>
          <p14:tracePt t="82795" x="8255000" y="3513138"/>
          <p14:tracePt t="82808" x="8262938" y="3513138"/>
          <p14:tracePt t="82811" x="8262938" y="3500438"/>
          <p14:tracePt t="82824" x="8269288" y="3487738"/>
          <p14:tracePt t="82841" x="8269288" y="3481388"/>
          <p14:tracePt t="83347" x="8262938" y="3481388"/>
          <p14:tracePt t="83363" x="8255000" y="3487738"/>
          <p14:tracePt t="83379" x="8255000" y="3494088"/>
          <p14:tracePt t="83387" x="8255000" y="3500438"/>
          <p14:tracePt t="83403" x="8255000" y="3506788"/>
          <p14:tracePt t="83406" x="8248650" y="3506788"/>
          <p14:tracePt t="83424" x="8248650" y="3513138"/>
          <p14:tracePt t="83424" x="8248650" y="3527425"/>
          <p14:tracePt t="83459" x="8242300" y="3533775"/>
          <p14:tracePt t="83476" x="8242300" y="3540125"/>
          <p14:tracePt t="83483" x="8235950" y="3540125"/>
          <p14:tracePt t="83491" x="8229600" y="3552825"/>
          <p14:tracePt t="83507" x="8223250" y="3573463"/>
          <p14:tracePt t="83524" x="8216900" y="3586163"/>
          <p14:tracePt t="83541" x="8210550" y="3611563"/>
          <p14:tracePt t="83557" x="8204200" y="3638550"/>
          <p14:tracePt t="83574" x="8204200" y="3657600"/>
          <p14:tracePt t="83591" x="8204200" y="3670300"/>
          <p14:tracePt t="83607" x="8196263" y="3683000"/>
          <p14:tracePt t="83624" x="8196263" y="3690938"/>
          <p14:tracePt t="83641" x="8196263" y="3703638"/>
          <p14:tracePt t="83657" x="8196263" y="3716338"/>
          <p14:tracePt t="83674" x="8210550" y="3735388"/>
          <p14:tracePt t="83691" x="8235950" y="3762375"/>
          <p14:tracePt t="83707" x="8281988" y="3794125"/>
          <p14:tracePt t="83724" x="8307388" y="3808413"/>
          <p14:tracePt t="83741" x="8313738" y="3808413"/>
          <p14:tracePt t="83851" x="8307388" y="3808413"/>
          <p14:tracePt t="83859" x="8307388" y="3802063"/>
          <p14:tracePt t="83907" x="8307388" y="3794125"/>
          <p14:tracePt t="83915" x="8301038" y="3794125"/>
          <p14:tracePt t="83923" x="8281988" y="3768725"/>
          <p14:tracePt t="83940" x="8275638" y="3756025"/>
          <p14:tracePt t="83941" x="8248650" y="3716338"/>
          <p14:tracePt t="83957" x="8210550" y="3657600"/>
          <p14:tracePt t="83974" x="8183563" y="3605213"/>
          <p14:tracePt t="83990" x="8151813" y="3552825"/>
          <p14:tracePt t="84007" x="8145463" y="3513138"/>
          <p14:tracePt t="84024" x="8131175" y="3487738"/>
          <p14:tracePt t="84040" x="8131175" y="3475038"/>
          <p14:tracePt t="84057" x="8131175" y="3468688"/>
          <p14:tracePt t="84074" x="8131175" y="3454400"/>
          <p14:tracePt t="84090" x="8131175" y="3441700"/>
          <p14:tracePt t="84107" x="8137525" y="3435350"/>
          <p14:tracePt t="84124" x="8145463" y="3435350"/>
          <p14:tracePt t="84331" x="8145463" y="3441700"/>
          <p14:tracePt t="84339" x="8131175" y="3441700"/>
          <p14:tracePt t="84347" x="8131175" y="3448050"/>
          <p14:tracePt t="84357" x="8131175" y="3454400"/>
          <p14:tracePt t="84374" x="8118475" y="3462338"/>
          <p14:tracePt t="84374" x="8118475" y="3481388"/>
          <p14:tracePt t="84390" x="8112125" y="3500438"/>
          <p14:tracePt t="84407" x="8112125" y="3527425"/>
          <p14:tracePt t="84424" x="8105775" y="3546475"/>
          <p14:tracePt t="84440" x="8105775" y="3565525"/>
          <p14:tracePt t="84457" x="8105775" y="3579813"/>
          <p14:tracePt t="84474" x="8105775" y="3592513"/>
          <p14:tracePt t="84490" x="8105775" y="3598863"/>
          <p14:tracePt t="84507" x="8105775" y="3617913"/>
          <p14:tracePt t="84587" x="8105775" y="3624263"/>
          <p14:tracePt t="84619" x="8112125" y="3624263"/>
          <p14:tracePt t="84851" x="8112125" y="3617913"/>
          <p14:tracePt t="84858" x="8118475" y="3617913"/>
          <p14:tracePt t="84874" x="8118475" y="3611563"/>
          <p14:tracePt t="84874" x="8131175" y="3598863"/>
          <p14:tracePt t="84891" x="8158163" y="3573463"/>
          <p14:tracePt t="84907" x="8216900" y="3521075"/>
          <p14:tracePt t="84923" x="8248650" y="3481388"/>
          <p14:tracePt t="84940" x="8275638" y="3462338"/>
          <p14:tracePt t="84957" x="8294688" y="3448050"/>
          <p14:tracePt t="85211" x="8281988" y="3454400"/>
          <p14:tracePt t="85227" x="8281988" y="3462338"/>
          <p14:tracePt t="85235" x="8281988" y="3468688"/>
          <p14:tracePt t="85243" x="8275638" y="3481388"/>
          <p14:tracePt t="85251" x="8269288" y="3481388"/>
          <p14:tracePt t="85257" x="8262938" y="3506788"/>
          <p14:tracePt t="85273" x="8248650" y="3527425"/>
          <p14:tracePt t="85290" x="8235950" y="3552825"/>
          <p14:tracePt t="85307" x="8235950" y="3573463"/>
          <p14:tracePt t="85307" x="8235950" y="3579813"/>
          <p14:tracePt t="85323" x="8235950" y="3592513"/>
          <p14:tracePt t="85340" x="8235950" y="3598863"/>
          <p14:tracePt t="85357" x="8235950" y="3624263"/>
          <p14:tracePt t="85373" x="8235950" y="3638550"/>
          <p14:tracePt t="85390" x="8235950" y="3663950"/>
          <p14:tracePt t="85407" x="8242300" y="3676650"/>
          <p14:tracePt t="85423" x="8248650" y="3690938"/>
          <p14:tracePt t="85440" x="8248650" y="3709988"/>
          <p14:tracePt t="85457" x="8242300" y="3722688"/>
          <p14:tracePt t="85473" x="8242300" y="3741738"/>
          <p14:tracePt t="85490" x="8242300" y="3762375"/>
          <p14:tracePt t="85506" x="8242300" y="3768725"/>
          <p14:tracePt t="85523" x="8248650" y="3775075"/>
          <p14:tracePt t="85611" x="8255000" y="3775075"/>
          <p14:tracePt t="87035" x="8248650" y="3775075"/>
          <p14:tracePt t="87083" x="8242300" y="3781425"/>
          <p14:tracePt t="87275" x="8235950" y="3781425"/>
          <p14:tracePt t="87286" x="8235950" y="3787775"/>
          <p14:tracePt t="87291" x="8235950" y="3794125"/>
          <p14:tracePt t="87299" x="8235950" y="3802063"/>
          <p14:tracePt t="87306" x="8223250" y="3814763"/>
          <p14:tracePt t="87322" x="8210550" y="3827463"/>
          <p14:tracePt t="87339" x="8204200" y="3840163"/>
          <p14:tracePt t="87356" x="8196263" y="3860800"/>
          <p14:tracePt t="87372" x="8177213" y="3886200"/>
          <p14:tracePt t="87389" x="8164513" y="3905250"/>
          <p14:tracePt t="87406" x="8137525" y="3944938"/>
          <p14:tracePt t="87422" x="8118475" y="3970338"/>
          <p14:tracePt t="87439" x="8099425" y="4016375"/>
          <p14:tracePt t="87456" x="8066088" y="4075113"/>
          <p14:tracePt t="87472" x="8020050" y="4167188"/>
          <p14:tracePt t="87489" x="7967663" y="4265613"/>
          <p14:tracePt t="87506" x="7902575" y="4356100"/>
          <p14:tracePt t="87522" x="7831138" y="4454525"/>
          <p14:tracePt t="87539" x="7732713" y="4584700"/>
          <p14:tracePt t="87556" x="7648575" y="4670425"/>
          <p14:tracePt t="87572" x="7562850" y="4754563"/>
          <p14:tracePt t="87589" x="7472363" y="4826000"/>
          <p14:tracePt t="87606" x="7380288" y="4918075"/>
          <p14:tracePt t="87622" x="7262813" y="4995863"/>
          <p14:tracePt t="87639" x="7170738" y="5062538"/>
          <p14:tracePt t="87656" x="7073900" y="5140325"/>
          <p14:tracePt t="87672" x="6956425" y="5224463"/>
          <p14:tracePt t="87689" x="6864350" y="5310188"/>
          <p14:tracePt t="87706" x="6786563" y="5349875"/>
          <p14:tracePt t="87722" x="6707188" y="5402263"/>
          <p14:tracePt t="87739" x="6623050" y="5427663"/>
          <p14:tracePt t="87756" x="6551613" y="5453063"/>
          <p14:tracePt t="87772" x="6484938" y="5473700"/>
          <p14:tracePt t="87789" x="6413500" y="5486400"/>
          <p14:tracePt t="87806" x="6289675" y="5511800"/>
          <p14:tracePt t="87822" x="6153150" y="5526088"/>
          <p14:tracePt t="87839" x="5976938" y="5532438"/>
          <p14:tracePt t="87856" x="5780088" y="5519738"/>
          <p14:tracePt t="87872" x="5492750" y="5519738"/>
          <p14:tracePt t="87889" x="5173663" y="5519738"/>
          <p14:tracePt t="87906" x="4781550" y="5519738"/>
          <p14:tracePt t="87922" x="4376738" y="5519738"/>
          <p14:tracePt t="87939" x="3768725" y="5519738"/>
          <p14:tracePt t="87956" x="3376613" y="5519738"/>
          <p14:tracePt t="87972" x="3043238" y="5519738"/>
          <p14:tracePt t="87989" x="2665413" y="5519738"/>
          <p14:tracePt t="88005" x="2332038" y="5519738"/>
          <p14:tracePt t="88022" x="1933575" y="5499100"/>
          <p14:tracePt t="88039" x="1574800" y="5492750"/>
          <p14:tracePt t="88055" x="1155700" y="5461000"/>
          <p14:tracePt t="88072" x="803275" y="5427663"/>
          <p14:tracePt t="88089" x="463550" y="5387975"/>
          <p14:tracePt t="88106" x="209550" y="5341938"/>
          <p14:tracePt t="88122" x="39688" y="5257800"/>
          <p14:tracePt t="88139" x="0" y="5165725"/>
          <p14:tracePt t="88155" x="12700" y="5146675"/>
          <p14:tracePt t="88172" x="98425" y="5153025"/>
          <p14:tracePt t="88189" x="163513" y="5159375"/>
          <p14:tracePt t="88611" x="176213" y="5159375"/>
          <p14:tracePt t="88627" x="182563" y="5159375"/>
          <p14:tracePt t="88635" x="203200" y="5159375"/>
          <p14:tracePt t="88643" x="215900" y="5146675"/>
          <p14:tracePt t="88651" x="222250" y="5140325"/>
          <p14:tracePt t="88655" x="241300" y="5140325"/>
          <p14:tracePt t="88672" x="274638" y="5140325"/>
          <p14:tracePt t="88689" x="320675" y="5140325"/>
          <p14:tracePt t="88705" x="373063" y="5133975"/>
          <p14:tracePt t="88722" x="444500" y="5121275"/>
          <p14:tracePt t="88739" x="561975" y="5113338"/>
          <p14:tracePt t="88755" x="660400" y="5094288"/>
          <p14:tracePt t="88772" x="757238" y="5075238"/>
          <p14:tracePt t="88789" x="830263" y="5048250"/>
          <p14:tracePt t="88805" x="874713" y="5022850"/>
          <p14:tracePt t="88822" x="908050" y="4995863"/>
          <p14:tracePt t="88838" x="920750" y="4970463"/>
          <p14:tracePt t="88855" x="933450" y="4945063"/>
          <p14:tracePt t="88872" x="939800" y="4918075"/>
          <p14:tracePt t="88889" x="939800" y="4899025"/>
          <p14:tracePt t="88905" x="939800" y="4884738"/>
          <p14:tracePt t="88922" x="939800" y="4865688"/>
          <p14:tracePt t="88939" x="933450" y="4840288"/>
          <p14:tracePt t="88956" x="933450" y="4819650"/>
          <p14:tracePt t="88972" x="933450" y="4781550"/>
          <p14:tracePt t="88989" x="939800" y="4748213"/>
          <p14:tracePt t="89005" x="947738" y="4722813"/>
          <p14:tracePt t="89022" x="960438" y="4689475"/>
          <p14:tracePt t="89038" x="973138" y="4670425"/>
          <p14:tracePt t="89055" x="979488" y="4637088"/>
          <p14:tracePt t="89072" x="985838" y="4611688"/>
          <p14:tracePt t="89088" x="998538" y="4591050"/>
          <p14:tracePt t="89105" x="998538" y="4578350"/>
          <p14:tracePt t="89122" x="1006475" y="4552950"/>
          <p14:tracePt t="89138" x="1019175" y="4525963"/>
          <p14:tracePt t="89155" x="1025525" y="4506913"/>
          <p14:tracePt t="89172" x="1031875" y="4479925"/>
          <p14:tracePt t="89188" x="1038225" y="4460875"/>
          <p14:tracePt t="89205" x="1038225" y="4441825"/>
          <p14:tracePt t="89222" x="1038225" y="4421188"/>
          <p14:tracePt t="89238" x="1044575" y="4414838"/>
          <p14:tracePt t="89255" x="1050925" y="4402138"/>
          <p14:tracePt t="89272" x="1050925" y="4395788"/>
          <p14:tracePt t="89288" x="1044575" y="4383088"/>
          <p14:tracePt t="89305" x="1044575" y="4368800"/>
          <p14:tracePt t="89322" x="1044575" y="4362450"/>
          <p14:tracePt t="89338" x="1038225" y="4356100"/>
          <p14:tracePt t="89338" x="1038225" y="4349750"/>
          <p14:tracePt t="89379" x="1038225" y="4343400"/>
          <p14:tracePt t="89395" x="1038225" y="4337050"/>
          <p14:tracePt t="90451" x="1038225" y="4343400"/>
          <p14:tracePt t="90459" x="1038225" y="4349750"/>
          <p14:tracePt t="90472" x="1038225" y="4356100"/>
          <p14:tracePt t="90472" x="1044575" y="4383088"/>
          <p14:tracePt t="90488" x="1050925" y="4414838"/>
          <p14:tracePt t="90505" x="1065213" y="4435475"/>
          <p14:tracePt t="90521" x="1077913" y="4460875"/>
          <p14:tracePt t="90538" x="1084263" y="4479925"/>
          <p14:tracePt t="90554" x="1084263" y="4494213"/>
          <p14:tracePt t="90571" x="1084263" y="4506913"/>
          <p14:tracePt t="90588" x="1084263" y="4532313"/>
          <p14:tracePt t="90605" x="1084263" y="4559300"/>
          <p14:tracePt t="90621" x="1084263" y="4584700"/>
          <p14:tracePt t="90638" x="1084263" y="4605338"/>
          <p14:tracePt t="90654" x="1071563" y="4624388"/>
          <p14:tracePt t="90671" x="1065213" y="4643438"/>
          <p14:tracePt t="90688" x="1058863" y="4664075"/>
          <p14:tracePt t="90704" x="1058863" y="4676775"/>
          <p14:tracePt t="90721" x="1050925" y="4689475"/>
          <p14:tracePt t="97380" x="1058863" y="4689475"/>
          <p14:tracePt t="97420" x="1065213" y="4689475"/>
          <p14:tracePt t="97588" x="1058863" y="4683125"/>
          <p14:tracePt t="97604" x="1050925" y="4683125"/>
          <p14:tracePt t="97636" x="1044575" y="4683125"/>
          <p14:tracePt t="97660" x="1038225" y="4683125"/>
          <p14:tracePt t="97676" x="1031875" y="4683125"/>
          <p14:tracePt t="97699" x="1025525" y="4683125"/>
          <p14:tracePt t="97716" x="1019175" y="4683125"/>
          <p14:tracePt t="97899" x="1025525" y="4683125"/>
          <p14:tracePt t="97908" x="1031875" y="4683125"/>
          <p14:tracePt t="97916" x="1038225" y="4683125"/>
          <p14:tracePt t="97923" x="1065213" y="4683125"/>
          <p14:tracePt t="97936" x="1071563" y="4683125"/>
          <p14:tracePt t="97953" x="1096963" y="4683125"/>
          <p14:tracePt t="97969" x="1117600" y="4683125"/>
          <p14:tracePt t="97986" x="1130300" y="4683125"/>
          <p14:tracePt t="98003" x="1149350" y="4683125"/>
          <p14:tracePt t="98019" x="1176338" y="4683125"/>
          <p14:tracePt t="98036" x="1189038" y="4683125"/>
          <p14:tracePt t="98053" x="1195388" y="4683125"/>
          <p14:tracePt t="98069" x="1208088" y="4683125"/>
          <p14:tracePt t="98086" x="1214438" y="4683125"/>
          <p14:tracePt t="98204" x="1208088" y="4683125"/>
          <p14:tracePt t="98212" x="1201738" y="4683125"/>
          <p14:tracePt t="98224" x="1189038" y="4683125"/>
          <p14:tracePt t="98244" x="1182688" y="4683125"/>
          <p14:tracePt t="98252" x="1182688" y="4689475"/>
          <p14:tracePt t="98257" x="1176338" y="4689475"/>
          <p14:tracePt t="98269" x="1162050" y="4689475"/>
          <p14:tracePt t="98286" x="1155700" y="4689475"/>
          <p14:tracePt t="98302" x="1143000" y="4695825"/>
          <p14:tracePt t="98319" x="1136650" y="4702175"/>
          <p14:tracePt t="98336" x="1130300" y="4702175"/>
          <p14:tracePt t="98352" x="1123950" y="4708525"/>
          <p14:tracePt t="98369" x="1117600" y="4708525"/>
          <p14:tracePt t="98386" x="1109663" y="4708525"/>
          <p14:tracePt t="99164" x="1117600" y="4708525"/>
          <p14:tracePt t="99171" x="1130300" y="4708525"/>
          <p14:tracePt t="99179" x="1155700" y="4716463"/>
          <p14:tracePt t="99187" x="1201738" y="4729163"/>
          <p14:tracePt t="99195" x="1247775" y="4735513"/>
          <p14:tracePt t="99203" x="1358900" y="4741863"/>
          <p14:tracePt t="99219" x="1476375" y="4748213"/>
          <p14:tracePt t="99235" x="1619250" y="4754563"/>
          <p14:tracePt t="99252" x="1671638" y="4754563"/>
          <p14:tracePt t="99269" x="1684338" y="4754563"/>
          <p14:tracePt t="99323" x="1692275" y="4754563"/>
          <p14:tracePt t="99651" x="1704975" y="4760913"/>
          <p14:tracePt t="99659" x="1776413" y="4781550"/>
          <p14:tracePt t="99675" x="1874838" y="4819650"/>
          <p14:tracePt t="99691" x="1927225" y="4833938"/>
          <p14:tracePt t="99699" x="1973263" y="4846638"/>
          <p14:tracePt t="99707" x="2076450" y="4872038"/>
          <p14:tracePt t="99719" x="2174875" y="4899025"/>
          <p14:tracePt t="99735" x="2260600" y="4918075"/>
          <p14:tracePt t="99752" x="2338388" y="4924425"/>
          <p14:tracePt t="99769" x="2422525" y="4937125"/>
          <p14:tracePt t="99785" x="2495550" y="4951413"/>
          <p14:tracePt t="99802" x="2573338" y="4964113"/>
          <p14:tracePt t="99819" x="2684463" y="4983163"/>
          <p14:tracePt t="99835" x="2860675" y="5003800"/>
          <p14:tracePt t="99852" x="2971800" y="5010150"/>
          <p14:tracePt t="99869" x="3076575" y="5010150"/>
          <p14:tracePt t="99885" x="3167063" y="5016500"/>
          <p14:tracePt t="99902" x="3246438" y="5016500"/>
          <p14:tracePt t="99919" x="3324225" y="5016500"/>
          <p14:tracePt t="99935" x="3403600" y="5016500"/>
          <p14:tracePt t="99952" x="3500438" y="5016500"/>
          <p14:tracePt t="99968" x="3605213" y="5016500"/>
          <p14:tracePt t="99985" x="3703638" y="5016500"/>
          <p14:tracePt t="100002" x="3802063" y="5016500"/>
          <p14:tracePt t="100019" x="3905250" y="5016500"/>
          <p14:tracePt t="100035" x="4049713" y="5016500"/>
          <p14:tracePt t="100052" x="4148138" y="5016500"/>
          <p14:tracePt t="100068" x="4244975" y="5016500"/>
          <p14:tracePt t="100085" x="4356100" y="5016500"/>
          <p14:tracePt t="100102" x="4454525" y="5022850"/>
          <p14:tracePt t="100118" x="4532313" y="5022850"/>
          <p14:tracePt t="100135" x="4618038" y="5029200"/>
          <p14:tracePt t="100152" x="4670425" y="5029200"/>
          <p14:tracePt t="100168" x="4741863" y="5029200"/>
          <p14:tracePt t="100185" x="4813300" y="5029200"/>
          <p14:tracePt t="100202" x="4878388" y="5029200"/>
          <p14:tracePt t="100218" x="4970463" y="5029200"/>
          <p14:tracePt t="100235" x="5127625" y="5029200"/>
          <p14:tracePt t="100252" x="5232400" y="5029200"/>
          <p14:tracePt t="100268" x="5329238" y="5029200"/>
          <p14:tracePt t="100285" x="5434013" y="5029200"/>
          <p14:tracePt t="100302" x="5532438" y="5029200"/>
          <p14:tracePt t="100318" x="5597525" y="5029200"/>
          <p14:tracePt t="100335" x="5662613" y="5029200"/>
          <p14:tracePt t="100352" x="5715000" y="5029200"/>
          <p14:tracePt t="100368" x="5786438" y="5022850"/>
          <p14:tracePt t="100385" x="5851525" y="5022850"/>
          <p14:tracePt t="100402" x="5924550" y="5016500"/>
          <p14:tracePt t="100418" x="5969000" y="5003800"/>
          <p14:tracePt t="100435" x="6035675" y="4989513"/>
          <p14:tracePt t="100452" x="6054725" y="4983163"/>
          <p14:tracePt t="100468" x="6067425" y="4976813"/>
          <p14:tracePt t="100507" x="6080125" y="4976813"/>
          <p14:tracePt t="100519" x="6088063" y="4976813"/>
          <p14:tracePt t="100523" x="6094413" y="4976813"/>
          <p14:tracePt t="100535" x="6113463" y="4964113"/>
          <p14:tracePt t="100552" x="6138863" y="4964113"/>
          <p14:tracePt t="100568" x="6178550" y="4957763"/>
          <p14:tracePt t="100585" x="6211888" y="4945063"/>
          <p14:tracePt t="100602" x="6243638" y="4937125"/>
          <p14:tracePt t="100618" x="6264275" y="4937125"/>
          <p14:tracePt t="100635" x="6276975" y="4930775"/>
          <p14:tracePt t="100652" x="6289675" y="4930775"/>
          <p14:tracePt t="100668" x="6289675" y="4924425"/>
          <p14:tracePt t="100685" x="6296025" y="4918075"/>
          <p14:tracePt t="100702" x="6302375" y="4918075"/>
          <p14:tracePt t="100899" x="6296025" y="4918075"/>
          <p14:tracePt t="100915" x="6289675" y="4918075"/>
          <p14:tracePt t="100936" x="6283325" y="4918075"/>
          <p14:tracePt t="100936" x="6283325" y="4924425"/>
          <p14:tracePt t="100951" x="6270625" y="4924425"/>
          <p14:tracePt t="100968" x="6256338" y="4930775"/>
          <p14:tracePt t="100985" x="6237288" y="4937125"/>
          <p14:tracePt t="101001" x="6218238" y="4937125"/>
          <p14:tracePt t="101018" x="6191250" y="4937125"/>
          <p14:tracePt t="101035" x="6126163" y="4937125"/>
          <p14:tracePt t="101051" x="6067425" y="4937125"/>
          <p14:tracePt t="101068" x="5995988" y="4937125"/>
          <p14:tracePt t="101085" x="5937250" y="4937125"/>
          <p14:tracePt t="101102" x="5903913" y="4937125"/>
          <p14:tracePt t="101118" x="5872163" y="4945063"/>
          <p14:tracePt t="101135" x="5859463" y="4945063"/>
          <p14:tracePt t="101151" x="5832475" y="4945063"/>
          <p14:tracePt t="101168" x="5792788" y="4945063"/>
          <p14:tracePt t="101185" x="5748338" y="4951413"/>
          <p14:tracePt t="101201" x="5689600" y="4951413"/>
          <p14:tracePt t="101218" x="5643563" y="4951413"/>
          <p14:tracePt t="101235" x="5597525" y="4951413"/>
          <p14:tracePt t="101251" x="5551488" y="4951413"/>
          <p14:tracePt t="101819" x="5545138" y="4951413"/>
          <p14:tracePt t="101827" x="5538788" y="4957763"/>
          <p14:tracePt t="101843" x="5532438" y="4964113"/>
          <p14:tracePt t="101859" x="5526088" y="4970463"/>
          <p14:tracePt t="101870" x="5511800" y="4976813"/>
          <p14:tracePt t="101875" x="5499100" y="4989513"/>
          <p14:tracePt t="101887" x="5473700" y="4995863"/>
          <p14:tracePt t="101901" x="5434013" y="5010150"/>
          <p14:tracePt t="101918" x="5375275" y="5029200"/>
          <p14:tracePt t="101934" x="5297488" y="5054600"/>
          <p14:tracePt t="101951" x="5186363" y="5094288"/>
          <p14:tracePt t="101968" x="5075238" y="5113338"/>
          <p14:tracePt t="101984" x="4957763" y="5153025"/>
          <p14:tracePt t="102001" x="4859338" y="5186363"/>
          <p14:tracePt t="102018" x="4775200" y="5211763"/>
          <p14:tracePt t="102034" x="4683125" y="5238750"/>
          <p14:tracePt t="102051" x="4572000" y="5264150"/>
          <p14:tracePt t="102068" x="4479925" y="5297488"/>
          <p14:tracePt t="102084" x="4383088" y="5322888"/>
          <p14:tracePt t="102101" x="4232275" y="5341938"/>
          <p14:tracePt t="102118" x="4095750" y="5341938"/>
          <p14:tracePt t="102134" x="3919538" y="5341938"/>
          <p14:tracePt t="102151" x="3802063" y="5341938"/>
          <p14:tracePt t="102168" x="3683000" y="5341938"/>
          <p14:tracePt t="102184" x="3586163" y="5341938"/>
          <p14:tracePt t="102201" x="3494088" y="5329238"/>
          <p14:tracePt t="102218" x="3389313" y="5303838"/>
          <p14:tracePt t="102234" x="3265488" y="5291138"/>
          <p14:tracePt t="102251" x="3082925" y="5211763"/>
          <p14:tracePt t="102268" x="2965450" y="5165725"/>
          <p14:tracePt t="102284" x="2841625" y="5121275"/>
          <p14:tracePt t="102301" x="2717800" y="5075238"/>
          <p14:tracePt t="102318" x="2586038" y="5010150"/>
          <p14:tracePt t="102334" x="2449513" y="4937125"/>
          <p14:tracePt t="102351" x="2325688" y="4859338"/>
          <p14:tracePt t="102368" x="2220913" y="4787900"/>
          <p14:tracePt t="102384" x="2135188" y="4735513"/>
          <p14:tracePt t="102401" x="2051050" y="4670425"/>
          <p14:tracePt t="102418" x="1985963" y="4618038"/>
          <p14:tracePt t="102434" x="1912938" y="4565650"/>
          <p14:tracePt t="102451" x="1828800" y="4494213"/>
          <p14:tracePt t="102467" x="1757363" y="4441825"/>
          <p14:tracePt t="102484" x="1684338" y="4395788"/>
          <p14:tracePt t="102501" x="1633538" y="4368800"/>
          <p14:tracePt t="102517" x="1560513" y="4330700"/>
          <p14:tracePt t="102534" x="1489075" y="4297363"/>
          <p14:tracePt t="102551" x="1423988" y="4271963"/>
          <p14:tracePt t="102567" x="1365250" y="4259263"/>
          <p14:tracePt t="102584" x="1325563" y="4238625"/>
          <p14:tracePt t="102601" x="1287463" y="4238625"/>
          <p14:tracePt t="102618" x="1247775" y="4238625"/>
          <p14:tracePt t="102634" x="1208088" y="4238625"/>
          <p14:tracePt t="102651" x="1155700" y="4238625"/>
          <p14:tracePt t="102667" x="1136650" y="4238625"/>
          <p14:tracePt t="102684" x="1109663" y="4238625"/>
          <p14:tracePt t="102701" x="1084263" y="4251325"/>
          <p14:tracePt t="102718" x="1071563" y="4251325"/>
          <p14:tracePt t="102755" x="1065213" y="4251325"/>
          <p14:tracePt t="102763" x="1065213" y="4259263"/>
          <p14:tracePt t="102771" x="1058863" y="4259263"/>
          <p14:tracePt t="102891" x="1050925" y="4259263"/>
          <p14:tracePt t="102931" x="1044575" y="4259263"/>
          <p14:tracePt t="103147" x="1044575" y="4265613"/>
          <p14:tracePt t="103179" x="1038225" y="4265613"/>
          <p14:tracePt t="103187" x="1038225" y="4271963"/>
          <p14:tracePt t="103203" x="1031875" y="4278313"/>
          <p14:tracePt t="103251" x="1031875" y="4284663"/>
          <p14:tracePt t="103331" x="1031875" y="4291013"/>
          <p14:tracePt t="103355" x="1025525" y="4291013"/>
          <p14:tracePt t="103395" x="1025525" y="4297363"/>
          <p14:tracePt t="103563" x="1019175" y="4297363"/>
          <p14:tracePt t="103611" x="1019175" y="4303713"/>
          <p14:tracePt t="103651" x="1012825" y="4303713"/>
          <p14:tracePt t="103659" x="1006475" y="4303713"/>
          <p14:tracePt t="103699" x="998538" y="4310063"/>
          <p14:tracePt t="103731" x="992188" y="4310063"/>
          <p14:tracePt t="103779" x="985838" y="4310063"/>
          <p14:tracePt t="103811" x="979488" y="4318000"/>
          <p14:tracePt t="103827" x="973138" y="4318000"/>
          <p14:tracePt t="103843" x="966788" y="4318000"/>
          <p14:tracePt t="103859" x="960438" y="4318000"/>
          <p14:tracePt t="103872" x="947738" y="4318000"/>
          <p14:tracePt t="103872" x="933450" y="4330700"/>
          <p14:tracePt t="103884" x="920750" y="4330700"/>
          <p14:tracePt t="103900" x="901700" y="4337050"/>
          <p14:tracePt t="103917" x="889000" y="4343400"/>
          <p14:tracePt t="103934" x="874713" y="4349750"/>
          <p14:tracePt t="103950" x="862013" y="4362450"/>
          <p14:tracePt t="103967" x="855663" y="4349750"/>
          <p14:tracePt t="103984" x="842963" y="4356100"/>
          <p14:tracePt t="104000" x="830263" y="4356100"/>
          <p14:tracePt t="104017" x="822325" y="4362450"/>
          <p14:tracePt t="104034" x="809625" y="4368800"/>
          <p14:tracePt t="104050" x="803275" y="4368800"/>
          <p14:tracePt t="104067" x="790575" y="4368800"/>
          <p14:tracePt t="104084" x="777875" y="4376738"/>
          <p14:tracePt t="104100" x="757238" y="4376738"/>
          <p14:tracePt t="104117" x="738188" y="4376738"/>
          <p14:tracePt t="104134" x="719138" y="4383088"/>
          <p14:tracePt t="104150" x="698500" y="4389438"/>
          <p14:tracePt t="104167" x="673100" y="4389438"/>
          <p14:tracePt t="104184" x="666750" y="4395788"/>
          <p14:tracePt t="104200" x="652463" y="4395788"/>
          <p14:tracePt t="104217" x="639763" y="4395788"/>
          <p14:tracePt t="104233" x="633413" y="4395788"/>
          <p14:tracePt t="104275" x="627063" y="4395788"/>
          <p14:tracePt t="104299" x="620713" y="4402138"/>
          <p14:tracePt t="104315" x="614363" y="4402138"/>
          <p14:tracePt t="104331" x="608013" y="4402138"/>
          <p14:tracePt t="104356" x="601663" y="4402138"/>
          <p14:tracePt t="104367" x="587375" y="4402138"/>
          <p14:tracePt t="104387" x="581025" y="4402138"/>
          <p14:tracePt t="104403" x="581025" y="4408488"/>
          <p14:tracePt t="104427" x="568325" y="4414838"/>
          <p14:tracePt t="104443" x="568325" y="4421188"/>
          <p14:tracePt t="104451" x="561975" y="4421188"/>
          <p14:tracePt t="104483" x="561975" y="4427538"/>
          <p14:tracePt t="104499" x="555625" y="4427538"/>
          <p14:tracePt t="104515" x="555625" y="4435475"/>
          <p14:tracePt t="104635" x="561975" y="4435475"/>
          <p14:tracePt t="104659" x="568325" y="4427538"/>
          <p14:tracePt t="104667" x="574675" y="4427538"/>
          <p14:tracePt t="104675" x="581025" y="4427538"/>
          <p14:tracePt t="105075" x="587375" y="4427538"/>
          <p14:tracePt t="105083" x="601663" y="4427538"/>
          <p14:tracePt t="105090" x="620713" y="4421188"/>
          <p14:tracePt t="105100" x="652463" y="4421188"/>
          <p14:tracePt t="105117" x="685800" y="4421188"/>
          <p14:tracePt t="105133" x="711200" y="4421188"/>
          <p14:tracePt t="105150" x="738188" y="4421188"/>
          <p14:tracePt t="105166" x="757238" y="4421188"/>
          <p14:tracePt t="105183" x="777875" y="4421188"/>
          <p14:tracePt t="105200" x="796925" y="4421188"/>
          <p14:tracePt t="105216" x="822325" y="4421188"/>
          <p14:tracePt t="105233" x="842963" y="4421188"/>
          <p14:tracePt t="105250" x="868363" y="4421188"/>
          <p14:tracePt t="105266" x="895350" y="4421188"/>
          <p14:tracePt t="105283" x="933450" y="4421188"/>
          <p14:tracePt t="105300" x="939800" y="4421188"/>
          <p14:tracePt t="105779" x="947738" y="4421188"/>
          <p14:tracePt t="105787" x="954088" y="4421188"/>
          <p14:tracePt t="105795" x="960438" y="4414838"/>
          <p14:tracePt t="105808" x="973138" y="4414838"/>
          <p14:tracePt t="105811" x="985838" y="4414838"/>
          <p14:tracePt t="105816" x="1019175" y="4414838"/>
          <p14:tracePt t="105833" x="1044575" y="4414838"/>
          <p14:tracePt t="105849" x="1084263" y="4414838"/>
          <p14:tracePt t="105866" x="1123950" y="4414838"/>
          <p14:tracePt t="105883" x="1189038" y="4414838"/>
          <p14:tracePt t="105899" x="1260475" y="4414838"/>
          <p14:tracePt t="105916" x="1338263" y="4414838"/>
          <p14:tracePt t="105933" x="1436688" y="4414838"/>
          <p14:tracePt t="105949" x="1522413" y="4414838"/>
          <p14:tracePt t="105966" x="1606550" y="4414838"/>
          <p14:tracePt t="105983" x="1684338" y="4414838"/>
          <p14:tracePt t="105999" x="1744663" y="4414838"/>
          <p14:tracePt t="106016" x="1795463" y="4414838"/>
          <p14:tracePt t="106033" x="1816100" y="4414838"/>
          <p14:tracePt t="106049" x="1835150" y="4414838"/>
          <p14:tracePt t="106099" x="1841500" y="4414838"/>
          <p14:tracePt t="106435" x="1847850" y="4414838"/>
          <p14:tracePt t="106443" x="1862138" y="4421188"/>
          <p14:tracePt t="106451" x="1881188" y="4427538"/>
          <p14:tracePt t="106459" x="1900238" y="4435475"/>
          <p14:tracePt t="106467" x="1927225" y="4448175"/>
          <p14:tracePt t="106483" x="1973263" y="4460875"/>
          <p14:tracePt t="106499" x="1992313" y="4467225"/>
          <p14:tracePt t="106516" x="2005013" y="4473575"/>
          <p14:tracePt t="106533" x="2011363" y="4479925"/>
          <p14:tracePt t="106571" x="2017713" y="4479925"/>
          <p14:tracePt t="106573" x="2024063" y="4479925"/>
          <p14:tracePt t="106583" x="2044700" y="4479925"/>
          <p14:tracePt t="106599" x="2097088" y="4494213"/>
          <p14:tracePt t="106616" x="2168525" y="4500563"/>
          <p14:tracePt t="106632" x="2233613" y="4500563"/>
          <p14:tracePt t="106649" x="2266950" y="4479925"/>
          <p14:tracePt t="107139" x="2260600" y="4479925"/>
          <p14:tracePt t="107147" x="2252663" y="4479925"/>
          <p14:tracePt t="107163" x="2246313" y="4479925"/>
          <p14:tracePt t="107187" x="2239963" y="4479925"/>
          <p14:tracePt t="107203" x="2239963" y="4473575"/>
          <p14:tracePt t="107211" x="2233613" y="4467225"/>
          <p14:tracePt t="107218" x="2233613" y="4460875"/>
          <p14:tracePt t="107233" x="2239963" y="4454525"/>
          <p14:tracePt t="107323" x="2246313" y="4454525"/>
          <p14:tracePt t="107331" x="2252663" y="4454525"/>
          <p14:tracePt t="107339" x="2260600" y="4454525"/>
          <p14:tracePt t="107347" x="2279650" y="4454525"/>
          <p14:tracePt t="107355" x="2305050" y="4454525"/>
          <p14:tracePt t="107366" x="2338388" y="4454525"/>
          <p14:tracePt t="107382" x="2370138" y="4454525"/>
          <p14:tracePt t="107399" x="2397125" y="4454525"/>
          <p14:tracePt t="107416" x="2436813" y="4454525"/>
          <p14:tracePt t="107432" x="2474913" y="4448175"/>
          <p14:tracePt t="107449" x="2514600" y="4448175"/>
          <p14:tracePt t="107466" x="2554288" y="4448175"/>
          <p14:tracePt t="107482" x="2598738" y="4448175"/>
          <p14:tracePt t="107499" x="2671763" y="4454525"/>
          <p14:tracePt t="107515" x="2717800" y="4460875"/>
          <p14:tracePt t="107532" x="2755900" y="4467225"/>
          <p14:tracePt t="107549" x="2808288" y="4479925"/>
          <p14:tracePt t="107565" x="2835275" y="4479925"/>
          <p14:tracePt t="107582" x="2867025" y="4487863"/>
          <p14:tracePt t="107599" x="2867025" y="4494213"/>
          <p14:tracePt t="107615" x="2906713" y="4494213"/>
          <p14:tracePt t="107632" x="2952750" y="4513263"/>
          <p14:tracePt t="107649" x="2990850" y="4513263"/>
          <p14:tracePt t="107665" x="3030538" y="4519613"/>
          <p14:tracePt t="107682" x="3082925" y="4519613"/>
          <p14:tracePt t="107682" x="3116263" y="4519613"/>
          <p14:tracePt t="107699" x="3175000" y="4519613"/>
          <p14:tracePt t="107716" x="3219450" y="4519613"/>
          <p14:tracePt t="107732" x="3265488" y="4519613"/>
          <p14:tracePt t="107749" x="3305175" y="4519613"/>
          <p14:tracePt t="107765" x="3344863" y="4519613"/>
          <p14:tracePt t="107782" x="3382963" y="4519613"/>
          <p14:tracePt t="107799" x="3435350" y="4519613"/>
          <p14:tracePt t="107815" x="3481388" y="4519613"/>
          <p14:tracePt t="107832" x="3527425" y="4519613"/>
          <p14:tracePt t="107849" x="3579813" y="4519613"/>
          <p14:tracePt t="107865" x="3651250" y="4519613"/>
          <p14:tracePt t="107882" x="3709988" y="4519613"/>
          <p14:tracePt t="107899" x="3794125" y="4519613"/>
          <p14:tracePt t="107915" x="3852863" y="4513263"/>
          <p14:tracePt t="107932" x="3886200" y="4513263"/>
          <p14:tracePt t="107949" x="3898900" y="4513263"/>
          <p14:tracePt t="107965" x="3905250" y="4506913"/>
          <p14:tracePt t="109195" x="3911600" y="4506913"/>
          <p14:tracePt t="109212" x="3886200" y="4506913"/>
          <p14:tracePt t="109219" x="3860800" y="4500563"/>
          <p14:tracePt t="109227" x="3827463" y="4500563"/>
          <p14:tracePt t="109235" x="3741738" y="4467225"/>
          <p14:tracePt t="109248" x="3644900" y="4454525"/>
          <p14:tracePt t="109265" x="3513138" y="4454525"/>
          <p14:tracePt t="109281" x="3376613" y="4454525"/>
          <p14:tracePt t="109298" x="3128963" y="4460875"/>
          <p14:tracePt t="109315" x="2984500" y="4473575"/>
          <p14:tracePt t="109331" x="2860675" y="4494213"/>
          <p14:tracePt t="109348" x="2749550" y="4500563"/>
          <p14:tracePt t="109365" x="2644775" y="4500563"/>
          <p14:tracePt t="109381" x="2560638" y="4500563"/>
          <p14:tracePt t="109398" x="2489200" y="4506913"/>
          <p14:tracePt t="109415" x="2409825" y="4506913"/>
          <p14:tracePt t="109431" x="2338388" y="4506913"/>
          <p14:tracePt t="109448" x="2266950" y="4506913"/>
          <p14:tracePt t="109465" x="2214563" y="4506913"/>
          <p14:tracePt t="109481" x="2141538" y="4506913"/>
          <p14:tracePt t="109498" x="2090738" y="4506913"/>
          <p14:tracePt t="109515" x="1998663" y="4506913"/>
          <p14:tracePt t="109531" x="1946275" y="4513263"/>
          <p14:tracePt t="109548" x="1887538" y="4513263"/>
          <p14:tracePt t="109565" x="1862138" y="4513263"/>
          <p14:tracePt t="109581" x="1847850" y="4513263"/>
          <p14:tracePt t="109891" x="1841500" y="4513263"/>
          <p14:tracePt t="109899" x="1835150" y="4506913"/>
          <p14:tracePt t="109904" x="1828800" y="4506913"/>
          <p14:tracePt t="109915" x="1776413" y="4494213"/>
          <p14:tracePt t="109932" x="1724025" y="4479925"/>
          <p14:tracePt t="109948" x="1658938" y="4467225"/>
          <p14:tracePt t="109964" x="1600200" y="4448175"/>
          <p14:tracePt t="109981" x="1581150" y="4441825"/>
          <p14:tracePt t="110043" x="1581150" y="4435475"/>
          <p14:tracePt t="110059" x="1581150" y="4427538"/>
          <p14:tracePt t="113739" x="1566863" y="4427538"/>
          <p14:tracePt t="113747" x="1541463" y="4427538"/>
          <p14:tracePt t="113755" x="1508125" y="4427538"/>
          <p14:tracePt t="113764" x="1482725" y="4427538"/>
          <p14:tracePt t="113780" x="1470025" y="4427538"/>
          <p14:tracePt t="114116" x="1455738" y="4427538"/>
          <p14:tracePt t="114124" x="1436688" y="4427538"/>
          <p14:tracePt t="114135" x="1417638" y="4427538"/>
          <p14:tracePt t="114135" x="1390650" y="4427538"/>
          <p14:tracePt t="114147" x="1300163" y="4427538"/>
          <p14:tracePt t="114164" x="1227138" y="4427538"/>
          <p14:tracePt t="114180" x="1176338" y="4427538"/>
          <p14:tracePt t="114197" x="1130300" y="4427538"/>
          <p14:tracePt t="114214" x="1096963" y="4427538"/>
          <p14:tracePt t="114231" x="1071563" y="4427538"/>
          <p14:tracePt t="114247" x="1050925" y="4427538"/>
          <p14:tracePt t="114264" x="1019175" y="4414838"/>
          <p14:tracePt t="114281" x="979488" y="4414838"/>
          <p14:tracePt t="114297" x="947738" y="4408488"/>
          <p14:tracePt t="114314" x="927100" y="4402138"/>
          <p14:tracePt t="114860" x="927100" y="4395788"/>
          <p14:tracePt t="114876" x="933450" y="4395788"/>
          <p14:tracePt t="114886" x="933450" y="4389438"/>
          <p14:tracePt t="115204" x="939800" y="4389438"/>
          <p14:tracePt t="115220" x="954088" y="4389438"/>
          <p14:tracePt t="115228" x="966788" y="4389438"/>
          <p14:tracePt t="115235" x="979488" y="4389438"/>
          <p14:tracePt t="115243" x="1006475" y="4389438"/>
          <p14:tracePt t="115263" x="1019175" y="4389438"/>
          <p14:tracePt t="115264" x="1058863" y="4389438"/>
          <p14:tracePt t="115280" x="1096963" y="4389438"/>
          <p14:tracePt t="115297" x="1130300" y="4389438"/>
          <p14:tracePt t="115313" x="1201738" y="4402138"/>
          <p14:tracePt t="115330" x="1293813" y="4402138"/>
          <p14:tracePt t="115347" x="1397000" y="4421188"/>
          <p14:tracePt t="115363" x="1587500" y="4448175"/>
          <p14:tracePt t="115380" x="1751013" y="4467225"/>
          <p14:tracePt t="115397" x="1900238" y="4467225"/>
          <p14:tracePt t="115413" x="2017713" y="4467225"/>
          <p14:tracePt t="115430" x="2116138" y="4473575"/>
          <p14:tracePt t="115447" x="2214563" y="4487863"/>
          <p14:tracePt t="115463" x="2305050" y="4500563"/>
          <p14:tracePt t="115480" x="2403475" y="4506913"/>
          <p14:tracePt t="115497" x="2481263" y="4513263"/>
          <p14:tracePt t="115513" x="2560638" y="4513263"/>
          <p14:tracePt t="115530" x="2638425" y="4513263"/>
          <p14:tracePt t="115547" x="2709863" y="4513263"/>
          <p14:tracePt t="115563" x="2808288" y="4513263"/>
          <p14:tracePt t="115580" x="2841625" y="4513263"/>
          <p14:tracePt t="115597" x="2847975" y="4506913"/>
          <p14:tracePt t="115804" x="2841625" y="4506913"/>
          <p14:tracePt t="115820" x="2835275" y="4506913"/>
          <p14:tracePt t="115844" x="2827338" y="4506913"/>
          <p14:tracePt t="115860" x="2814638" y="4506913"/>
          <p14:tracePt t="115868" x="2801938" y="4506913"/>
          <p14:tracePt t="115876" x="2789238" y="4506913"/>
          <p14:tracePt t="115880" x="2755900" y="4500563"/>
          <p14:tracePt t="115896" x="2703513" y="4500563"/>
          <p14:tracePt t="115913" x="2644775" y="4500563"/>
          <p14:tracePt t="115930" x="2586038" y="4500563"/>
          <p14:tracePt t="115947" x="2527300" y="4500563"/>
          <p14:tracePt t="115963" x="2455863" y="4500563"/>
          <p14:tracePt t="115980" x="2397125" y="4500563"/>
          <p14:tracePt t="115996" x="2338388" y="4500563"/>
          <p14:tracePt t="116013" x="2266950" y="4500563"/>
          <p14:tracePt t="116030" x="2168525" y="4500563"/>
          <p14:tracePt t="116046" x="2070100" y="4500563"/>
          <p14:tracePt t="116063" x="1979613" y="4500563"/>
          <p14:tracePt t="116080" x="1881188" y="4500563"/>
          <p14:tracePt t="116096" x="1795463" y="4500563"/>
          <p14:tracePt t="116113" x="1704975" y="4500563"/>
          <p14:tracePt t="116130" x="1625600" y="4500563"/>
          <p14:tracePt t="116146" x="1560513" y="4500563"/>
          <p14:tracePt t="116163" x="1495425" y="4500563"/>
          <p14:tracePt t="116180" x="1476375" y="4500563"/>
          <p14:tracePt t="116196" x="1470025" y="4500563"/>
          <p14:tracePt t="117756" x="1476375" y="4500563"/>
          <p14:tracePt t="117763" x="1489075" y="4500563"/>
          <p14:tracePt t="117771" x="1516063" y="4500563"/>
          <p14:tracePt t="117779" x="1547813" y="4500563"/>
          <p14:tracePt t="117787" x="1652588" y="4506913"/>
          <p14:tracePt t="117797" x="1795463" y="4519613"/>
          <p14:tracePt t="117812" x="1965325" y="4519613"/>
          <p14:tracePt t="117829" x="2201863" y="4532313"/>
          <p14:tracePt t="117846" x="2474913" y="4538663"/>
          <p14:tracePt t="117862" x="2854325" y="4552950"/>
          <p14:tracePt t="117880" x="3246438" y="4552950"/>
          <p14:tracePt t="117896" x="3632200" y="4552950"/>
          <p14:tracePt t="117912" x="4043363" y="4552950"/>
          <p14:tracePt t="117929" x="4368800" y="4559300"/>
          <p14:tracePt t="117946" x="4597400" y="4559300"/>
          <p14:tracePt t="117962" x="4787900" y="4572000"/>
          <p14:tracePt t="117979" x="5075238" y="4572000"/>
          <p14:tracePt t="117996" x="5232400" y="4572000"/>
          <p14:tracePt t="118012" x="5394325" y="4572000"/>
          <p14:tracePt t="118029" x="5584825" y="4572000"/>
          <p14:tracePt t="118046" x="5799138" y="4572000"/>
          <p14:tracePt t="118062" x="6027738" y="4572000"/>
          <p14:tracePt t="118079" x="6243638" y="4572000"/>
          <p14:tracePt t="118096" x="6465888" y="4559300"/>
          <p14:tracePt t="118112" x="6675438" y="4559300"/>
          <p14:tracePt t="118129" x="6910388" y="4559300"/>
          <p14:tracePt t="118146" x="7178675" y="4559300"/>
          <p14:tracePt t="118162" x="7472363" y="4538663"/>
          <p14:tracePt t="118179" x="7831138" y="4538663"/>
          <p14:tracePt t="118196" x="8034338" y="4538663"/>
          <p14:tracePt t="118212" x="8216900" y="4532313"/>
          <p14:tracePt t="118229" x="8380413" y="4532313"/>
          <p14:tracePt t="118246" x="8483600" y="4532313"/>
          <p14:tracePt t="118262" x="8529638" y="4532313"/>
          <p14:tracePt t="118279" x="8542338" y="4532313"/>
          <p14:tracePt t="118435" x="8535988" y="4532313"/>
          <p14:tracePt t="118443" x="8529638" y="4532313"/>
          <p14:tracePt t="118467" x="8523288" y="4532313"/>
          <p14:tracePt t="118499" x="8523288" y="4538663"/>
          <p14:tracePt t="118515" x="8510588" y="4538663"/>
          <p14:tracePt t="118563" x="8504238" y="4538663"/>
          <p14:tracePt t="118571" x="8497888" y="4538663"/>
          <p14:tracePt t="118579" x="8491538" y="4538663"/>
          <p14:tracePt t="118586" x="8483600" y="4538663"/>
          <p14:tracePt t="120627" x="8477250" y="4538663"/>
          <p14:tracePt t="120635" x="8464550" y="4538663"/>
          <p14:tracePt t="120643" x="8445500" y="4538663"/>
          <p14:tracePt t="120662" x="8386763" y="4538663"/>
          <p14:tracePt t="120678" x="8307388" y="4546600"/>
          <p14:tracePt t="120678" x="8216900" y="4546600"/>
          <p14:tracePt t="120695" x="8112125" y="4546600"/>
          <p14:tracePt t="120711" x="8013700" y="4546600"/>
          <p14:tracePt t="120728" x="7908925" y="4546600"/>
          <p14:tracePt t="120745" x="7812088" y="4546600"/>
          <p14:tracePt t="120761" x="7707313" y="4546600"/>
          <p14:tracePt t="120778" x="7602538" y="4546600"/>
          <p14:tracePt t="120795" x="7459663" y="4546600"/>
          <p14:tracePt t="120811" x="7361238" y="4546600"/>
          <p14:tracePt t="120828" x="7250113" y="4546600"/>
          <p14:tracePt t="120845" x="7138988" y="4546600"/>
          <p14:tracePt t="120861" x="7046913" y="4546600"/>
          <p14:tracePt t="120878" x="6923088" y="4525963"/>
          <p14:tracePt t="120895" x="6805613" y="4506913"/>
          <p14:tracePt t="120911" x="6700838" y="4500563"/>
          <p14:tracePt t="120928" x="6596063" y="4500563"/>
          <p14:tracePt t="120945" x="6499225" y="4500563"/>
          <p14:tracePt t="120961" x="6394450" y="4500563"/>
          <p14:tracePt t="120978" x="6289675" y="4500563"/>
          <p14:tracePt t="120995" x="6146800" y="4494213"/>
          <p14:tracePt t="121012" x="6080125" y="4494213"/>
          <p14:tracePt t="121028" x="6002338" y="4487863"/>
          <p14:tracePt t="121045" x="5949950" y="4487863"/>
          <p14:tracePt t="121062" x="5903913" y="4487863"/>
          <p14:tracePt t="121078" x="5851525" y="4487863"/>
          <p14:tracePt t="121095" x="5807075" y="4487863"/>
          <p14:tracePt t="121111" x="5767388" y="4487863"/>
          <p14:tracePt t="121128" x="5727700" y="4487863"/>
          <p14:tracePt t="121145" x="5702300" y="4479925"/>
          <p14:tracePt t="121161" x="5689600" y="4479925"/>
          <p14:tracePt t="121283" x="5695950" y="4479925"/>
          <p14:tracePt t="121291" x="5702300" y="4479925"/>
          <p14:tracePt t="121299" x="5721350" y="4479925"/>
          <p14:tracePt t="121311" x="5740400" y="4479925"/>
          <p14:tracePt t="121315" x="5799138" y="4479925"/>
          <p14:tracePt t="121328" x="5897563" y="4473575"/>
          <p14:tracePt t="121344" x="5989638" y="4473575"/>
          <p14:tracePt t="121361" x="6073775" y="4473575"/>
          <p14:tracePt t="121378" x="6146800" y="4473575"/>
          <p14:tracePt t="121395" x="6184900" y="4473575"/>
          <p14:tracePt t="121411" x="6197600" y="4473575"/>
          <p14:tracePt t="121491" x="6191250" y="4473575"/>
          <p14:tracePt t="121499" x="6178550" y="4467225"/>
          <p14:tracePt t="121507" x="6153150" y="4467225"/>
          <p14:tracePt t="121515" x="6054725" y="4454525"/>
          <p14:tracePt t="121528" x="5956300" y="4435475"/>
          <p14:tracePt t="121544" x="5826125" y="4421188"/>
          <p14:tracePt t="121561" x="5702300" y="4414838"/>
          <p14:tracePt t="121578" x="5610225" y="4408488"/>
          <p14:tracePt t="121594" x="5584825" y="4402138"/>
          <p14:tracePt t="121683" x="5591175" y="4402138"/>
          <p14:tracePt t="121693" x="5603875" y="4402138"/>
          <p14:tracePt t="121699" x="5622925" y="4402138"/>
          <p14:tracePt t="121707" x="5643563" y="4402138"/>
          <p14:tracePt t="121715" x="5721350" y="4402138"/>
          <p14:tracePt t="121728" x="5813425" y="4408488"/>
          <p14:tracePt t="121744" x="5903913" y="4414838"/>
          <p14:tracePt t="121761" x="5962650" y="4421188"/>
          <p14:tracePt t="121778" x="5976938" y="4421188"/>
          <p14:tracePt t="121835" x="5969000" y="4421188"/>
          <p14:tracePt t="121843" x="5962650" y="4421188"/>
          <p14:tracePt t="121851" x="5930900" y="4421188"/>
          <p14:tracePt t="121861" x="5897563" y="4421188"/>
          <p14:tracePt t="121877" x="5851525" y="4421188"/>
          <p14:tracePt t="121894" x="5807075" y="4421188"/>
          <p14:tracePt t="121911" x="5773738" y="4421188"/>
          <p14:tracePt t="121928" x="5767388" y="4421188"/>
          <p14:tracePt t="122019" x="5773738" y="4421188"/>
          <p14:tracePt t="122027" x="5780088" y="4421188"/>
          <p14:tracePt t="122044" x="5792788" y="4421188"/>
          <p14:tracePt t="122051" x="5813425" y="4421188"/>
          <p14:tracePt t="122061" x="5838825" y="4421188"/>
          <p14:tracePt t="122077" x="5845175" y="4421188"/>
          <p14:tracePt t="122523" x="5851525" y="4421188"/>
          <p14:tracePt t="122547" x="5859463" y="4421188"/>
          <p14:tracePt t="125411" x="5865813" y="4421188"/>
          <p14:tracePt t="125419" x="5872163" y="4414838"/>
          <p14:tracePt t="125431" x="5884863" y="4414838"/>
          <p14:tracePt t="125435" x="5897563" y="4414838"/>
          <p14:tracePt t="125443" x="5918200" y="4414838"/>
          <p14:tracePt t="125460" x="5930900" y="4414838"/>
          <p14:tracePt t="125476" x="5937250" y="4414838"/>
          <p14:tracePt t="125493" x="5943600" y="4414838"/>
          <p14:tracePt t="125931" x="5937250" y="4414838"/>
          <p14:tracePt t="125939" x="5930900" y="4414838"/>
          <p14:tracePt t="125948" x="5924550" y="4414838"/>
          <p14:tracePt t="125963" x="5910263" y="4414838"/>
          <p14:tracePt t="125976" x="5897563" y="4414838"/>
          <p14:tracePt t="125978" x="5878513" y="4414838"/>
          <p14:tracePt t="125993" x="5859463" y="4414838"/>
          <p14:tracePt t="126009" x="5845175" y="4414838"/>
          <p14:tracePt t="126026" x="5826125" y="4414838"/>
          <p14:tracePt t="126042" x="5807075" y="4414838"/>
          <p14:tracePt t="126059" x="5786438" y="4414838"/>
          <p14:tracePt t="126076" x="5761038" y="4414838"/>
          <p14:tracePt t="126093" x="5734050" y="4414838"/>
          <p14:tracePt t="126109" x="5715000" y="4408488"/>
          <p14:tracePt t="126126" x="5708650" y="4408488"/>
          <p14:tracePt t="126142" x="5702300" y="4408488"/>
          <p14:tracePt t="126339" x="5715000" y="4408488"/>
          <p14:tracePt t="126341" x="5734050" y="4408488"/>
          <p14:tracePt t="126349" x="5754688" y="4408488"/>
          <p14:tracePt t="126359" x="5838825" y="4408488"/>
          <p14:tracePt t="126376" x="5930900" y="4414838"/>
          <p14:tracePt t="126392" x="6027738" y="4421188"/>
          <p14:tracePt t="126409" x="6132513" y="4421188"/>
          <p14:tracePt t="126426" x="6237288" y="4435475"/>
          <p14:tracePt t="126442" x="6394450" y="4435475"/>
          <p14:tracePt t="126459" x="6492875" y="4435475"/>
          <p14:tracePt t="126476" x="6589713" y="4435475"/>
          <p14:tracePt t="126492" x="6669088" y="4435475"/>
          <p14:tracePt t="126509" x="6753225" y="4435475"/>
          <p14:tracePt t="126526" x="6818313" y="4435475"/>
          <p14:tracePt t="126542" x="6864350" y="4441825"/>
          <p14:tracePt t="126559" x="6904038" y="4441825"/>
          <p14:tracePt t="126576" x="6942138" y="4454525"/>
          <p14:tracePt t="126592" x="6981825" y="4454525"/>
          <p14:tracePt t="126609" x="7008813" y="4454525"/>
          <p14:tracePt t="126626" x="7040563" y="4460875"/>
          <p14:tracePt t="126642" x="7105650" y="4467225"/>
          <p14:tracePt t="126659" x="7151688" y="4479925"/>
          <p14:tracePt t="126676" x="7197725" y="4487863"/>
          <p14:tracePt t="126692" x="7262813" y="4494213"/>
          <p14:tracePt t="126709" x="7327900" y="4494213"/>
          <p14:tracePt t="126726" x="7392988" y="4506913"/>
          <p14:tracePt t="126742" x="7451725" y="4506913"/>
          <p14:tracePt t="126759" x="7524750" y="4506913"/>
          <p14:tracePt t="126776" x="7589838" y="4506913"/>
          <p14:tracePt t="126792" x="7648575" y="4506913"/>
          <p14:tracePt t="126809" x="7694613" y="4506913"/>
          <p14:tracePt t="126825" x="7753350" y="4500563"/>
          <p14:tracePt t="126842" x="7805738" y="4494213"/>
          <p14:tracePt t="126859" x="7850188" y="4473575"/>
          <p14:tracePt t="126876" x="7877175" y="4467225"/>
          <p14:tracePt t="126892" x="7889875" y="4460875"/>
          <p14:tracePt t="126909" x="7908925" y="4441825"/>
          <p14:tracePt t="126925" x="7929563" y="4427538"/>
          <p14:tracePt t="126942" x="7954963" y="4395788"/>
          <p14:tracePt t="126959" x="7975600" y="4376738"/>
          <p14:tracePt t="126976" x="8001000" y="4356100"/>
          <p14:tracePt t="126992" x="8013700" y="4318000"/>
          <p14:tracePt t="127009" x="8026400" y="4291013"/>
          <p14:tracePt t="127025" x="8053388" y="4251325"/>
          <p14:tracePt t="127042" x="8078788" y="4225925"/>
          <p14:tracePt t="127059" x="8118475" y="4186238"/>
          <p14:tracePt t="127075" x="8131175" y="4167188"/>
          <p14:tracePt t="127092" x="8137525" y="4154488"/>
          <p14:tracePt t="127251" x="8145463" y="4140200"/>
          <p14:tracePt t="127267" x="8145463" y="4133850"/>
          <p14:tracePt t="127275" x="8158163" y="4127500"/>
          <p14:tracePt t="127283" x="8158163" y="4121150"/>
          <p14:tracePt t="127294" x="8164513" y="4121150"/>
          <p14:tracePt t="127309" x="8170863" y="4108450"/>
          <p14:tracePt t="127611" x="8164513" y="4114800"/>
          <p14:tracePt t="127619" x="8158163" y="4114800"/>
          <p14:tracePt t="127627" x="8158163" y="4121150"/>
          <p14:tracePt t="127628" x="8151813" y="4127500"/>
          <p14:tracePt t="127642" x="8145463" y="4140200"/>
          <p14:tracePt t="127659" x="8124825" y="4148138"/>
          <p14:tracePt t="127675" x="8112125" y="4160838"/>
          <p14:tracePt t="127693" x="8105775" y="4173538"/>
          <p14:tracePt t="127709" x="8099425" y="4186238"/>
          <p14:tracePt t="127726" x="8085138" y="4192588"/>
          <p14:tracePt t="127742" x="8078788" y="4198938"/>
          <p14:tracePt t="127759" x="8078788" y="4213225"/>
          <p14:tracePt t="127775" x="8066088" y="4225925"/>
          <p14:tracePt t="127792" x="8066088" y="4244975"/>
          <p14:tracePt t="127809" x="8059738" y="4251325"/>
          <p14:tracePt t="127826" x="8059738" y="4265613"/>
          <p14:tracePt t="127842" x="8053388" y="4278313"/>
          <p14:tracePt t="127858" x="8047038" y="4297363"/>
          <p14:tracePt t="127875" x="8047038" y="4310063"/>
          <p14:tracePt t="127892" x="8047038" y="4330700"/>
          <p14:tracePt t="127908" x="8047038" y="4343400"/>
          <p14:tracePt t="127925" x="8040688" y="4349750"/>
          <p14:tracePt t="127942" x="8040688" y="4356100"/>
          <p14:tracePt t="127958" x="8040688" y="4368800"/>
          <p14:tracePt t="127975" x="8040688" y="4376738"/>
          <p14:tracePt t="127992" x="8040688" y="4389438"/>
          <p14:tracePt t="128008" x="8034338" y="4395788"/>
          <p14:tracePt t="128025" x="8034338" y="4408488"/>
          <p14:tracePt t="128042" x="8034338" y="4421188"/>
          <p14:tracePt t="128058" x="8034338" y="4441825"/>
          <p14:tracePt t="128075" x="8034338" y="4454525"/>
          <p14:tracePt t="128092" x="8034338" y="4467225"/>
          <p14:tracePt t="128108" x="8034338" y="4494213"/>
          <p14:tracePt t="128125" x="8034338" y="4506913"/>
          <p14:tracePt t="128142" x="8034338" y="4513263"/>
          <p14:tracePt t="128219" x="8034338" y="4519613"/>
          <p14:tracePt t="128243" x="8040688" y="4525963"/>
          <p14:tracePt t="128251" x="8040688" y="4532313"/>
          <p14:tracePt t="128267" x="8040688" y="4538663"/>
          <p14:tracePt t="128291" x="8040688" y="4552950"/>
          <p14:tracePt t="128301" x="8047038" y="4552950"/>
          <p14:tracePt t="128315" x="8053388" y="4552950"/>
          <p14:tracePt t="128321" x="8053388" y="4559300"/>
          <p14:tracePt t="128325" x="8066088" y="4565650"/>
          <p14:tracePt t="128342" x="8078788" y="4578350"/>
          <p14:tracePt t="128358" x="8078788" y="4591050"/>
          <p14:tracePt t="128375" x="8093075" y="4605338"/>
          <p14:tracePt t="128392" x="8105775" y="4624388"/>
          <p14:tracePt t="128408" x="8118475" y="4630738"/>
          <p14:tracePt t="128425" x="8137525" y="4649788"/>
          <p14:tracePt t="128442" x="8145463" y="4656138"/>
          <p14:tracePt t="128459" x="8151813" y="4664075"/>
          <p14:tracePt t="128507" x="8151813" y="4670425"/>
          <p14:tracePt t="128531" x="8158163" y="4676775"/>
          <p14:tracePt t="128539" x="8164513" y="4676775"/>
          <p14:tracePt t="128547" x="8170863" y="4683125"/>
          <p14:tracePt t="128552" x="8170863" y="4689475"/>
          <p14:tracePt t="128558" x="8177213" y="4695825"/>
          <p14:tracePt t="128575" x="8189913" y="4702175"/>
          <p14:tracePt t="128592" x="8189913" y="4708525"/>
          <p14:tracePt t="128608" x="8196263" y="4708525"/>
          <p14:tracePt t="129011" x="8204200" y="4708525"/>
          <p14:tracePt t="129027" x="8204200" y="4702175"/>
          <p14:tracePt t="129059" x="8204200" y="4695825"/>
          <p14:tracePt t="129067" x="8196263" y="4695825"/>
          <p14:tracePt t="129075" x="8196263" y="4689475"/>
          <p14:tracePt t="129080" x="8189913" y="4676775"/>
          <p14:tracePt t="129091" x="8189913" y="4670425"/>
          <p14:tracePt t="129108" x="8183563" y="4656138"/>
          <p14:tracePt t="129125" x="8177213" y="4643438"/>
          <p14:tracePt t="129141" x="8164513" y="4618038"/>
          <p14:tracePt t="129158" x="8158163" y="4605338"/>
          <p14:tracePt t="129175" x="8158163" y="4591050"/>
          <p14:tracePt t="129191" x="8151813" y="4572000"/>
          <p14:tracePt t="129208" x="8145463" y="4565650"/>
          <p14:tracePt t="129225" x="8145463" y="4546600"/>
          <p14:tracePt t="129241" x="8137525" y="4525963"/>
          <p14:tracePt t="129258" x="8137525" y="4513263"/>
          <p14:tracePt t="129275" x="8137525" y="4479925"/>
          <p14:tracePt t="129291" x="8137525" y="4460875"/>
          <p14:tracePt t="129308" x="8137525" y="4448175"/>
          <p14:tracePt t="129325" x="8137525" y="4427538"/>
          <p14:tracePt t="129341" x="8137525" y="4408488"/>
          <p14:tracePt t="129358" x="8137525" y="4389438"/>
          <p14:tracePt t="129374" x="8137525" y="4383088"/>
          <p14:tracePt t="129391" x="8145463" y="4376738"/>
          <p14:tracePt t="129408" x="8145463" y="4362450"/>
          <p14:tracePt t="129424" x="8145463" y="4356100"/>
          <p14:tracePt t="129441" x="8145463" y="4337050"/>
          <p14:tracePt t="129458" x="8158163" y="4318000"/>
          <p14:tracePt t="129474" x="8164513" y="4271963"/>
          <p14:tracePt t="129492" x="8164513" y="4238625"/>
          <p14:tracePt t="129508" x="8164513" y="4219575"/>
          <p14:tracePt t="129524" x="8164513" y="4192588"/>
          <p14:tracePt t="129541" x="8164513" y="4173538"/>
          <p14:tracePt t="129558" x="8164513" y="4160838"/>
          <p14:tracePt t="129574" x="8164513" y="4148138"/>
          <p14:tracePt t="129591" x="8164513" y="4140200"/>
          <p14:tracePt t="129627" x="8170863" y="4133850"/>
          <p14:tracePt t="132148" x="8164513" y="4133850"/>
          <p14:tracePt t="132156" x="8158163" y="4133850"/>
          <p14:tracePt t="132164" x="8158163" y="4140200"/>
          <p14:tracePt t="132172" x="8145463" y="4154488"/>
          <p14:tracePt t="132182" x="8137525" y="4160838"/>
          <p14:tracePt t="132191" x="8112125" y="4192588"/>
          <p14:tracePt t="132208" x="8099425" y="4219575"/>
          <p14:tracePt t="132224" x="8085138" y="4225925"/>
          <p14:tracePt t="132241" x="8078788" y="4238625"/>
          <p14:tracePt t="132258" x="8072438" y="4244975"/>
          <p14:tracePt t="132356" x="8072438" y="4251325"/>
          <p14:tracePt t="132364" x="8072438" y="4259263"/>
          <p14:tracePt t="132374" x="8066088" y="4259263"/>
          <p14:tracePt t="132396" x="8066088" y="4265613"/>
          <p14:tracePt t="132412" x="8066088" y="4271963"/>
          <p14:tracePt t="132424" x="8066088" y="4278313"/>
          <p14:tracePt t="132424" x="8066088" y="4291013"/>
          <p14:tracePt t="132441" x="8053388" y="4318000"/>
          <p14:tracePt t="132458" x="8053388" y="4337050"/>
          <p14:tracePt t="132474" x="8047038" y="4349750"/>
          <p14:tracePt t="132491" x="8047038" y="4368800"/>
          <p14:tracePt t="132508" x="8047038" y="4389438"/>
          <p14:tracePt t="132524" x="8047038" y="4402138"/>
          <p14:tracePt t="132541" x="8047038" y="4414838"/>
          <p14:tracePt t="132558" x="8047038" y="4435475"/>
          <p14:tracePt t="132574" x="8047038" y="4448175"/>
          <p14:tracePt t="132591" x="8047038" y="4460875"/>
          <p14:tracePt t="132608" x="8047038" y="4479925"/>
          <p14:tracePt t="132624" x="8047038" y="4487863"/>
          <p14:tracePt t="132641" x="8047038" y="4500563"/>
          <p14:tracePt t="132658" x="8047038" y="4506913"/>
          <p14:tracePt t="132674" x="8047038" y="4519613"/>
          <p14:tracePt t="132691" x="8047038" y="4532313"/>
          <p14:tracePt t="132708" x="8047038" y="4546600"/>
          <p14:tracePt t="132724" x="8047038" y="4552950"/>
          <p14:tracePt t="132741" x="8047038" y="4565650"/>
          <p14:tracePt t="132780" x="8047038" y="4572000"/>
          <p14:tracePt t="132796" x="8047038" y="4578350"/>
          <p14:tracePt t="132819" x="8047038" y="4591050"/>
          <p14:tracePt t="132860" x="8047038" y="4597400"/>
          <p14:tracePt t="132876" x="8047038" y="4605338"/>
          <p14:tracePt t="132884" x="8053388" y="4605338"/>
          <p14:tracePt t="132900" x="8053388" y="4611688"/>
          <p14:tracePt t="132907" x="8053388" y="4618038"/>
          <p14:tracePt t="132909" x="8059738" y="4624388"/>
          <p14:tracePt t="132924" x="8059738" y="4630738"/>
          <p14:tracePt t="132941" x="8066088" y="4637088"/>
          <p14:tracePt t="132957" x="8066088" y="4643438"/>
          <p14:tracePt t="132996" x="8072438" y="4649788"/>
          <p14:tracePt t="133012" x="8072438" y="4656138"/>
          <p14:tracePt t="133019" x="8072438" y="4664075"/>
          <p14:tracePt t="133067" x="8078788" y="4664075"/>
          <p14:tracePt t="133076" x="8078788" y="4670425"/>
          <p14:tracePt t="133091" x="8078788" y="4676775"/>
          <p14:tracePt t="133404" x="8085138" y="4676775"/>
          <p14:tracePt t="133492" x="8093075" y="4676775"/>
          <p14:tracePt t="133540" x="8099425" y="4676775"/>
          <p14:tracePt t="133547" x="8105775" y="4676775"/>
          <p14:tracePt t="133564" x="8112125" y="4676775"/>
          <p14:tracePt t="133579" x="8118475" y="4683125"/>
          <p14:tracePt t="133595" x="8124825" y="4683125"/>
          <p14:tracePt t="133597" x="8131175" y="4683125"/>
          <p14:tracePt t="133627" x="8137525" y="4683125"/>
          <p14:tracePt t="133683" x="8145463" y="4683125"/>
          <p14:tracePt t="133732" x="8151813" y="4689475"/>
          <p14:tracePt t="133788" x="8158163" y="4689475"/>
          <p14:tracePt t="133811" x="8164513" y="4695825"/>
          <p14:tracePt t="133851" x="8170863" y="4695825"/>
          <p14:tracePt t="134083" x="8177213" y="4695825"/>
          <p14:tracePt t="134475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495900"/>
            <a:ext cx="9134475" cy="4260120"/>
          </a:xfrm>
        </p:spPr>
        <p:txBody>
          <a:bodyPr/>
          <a:lstStyle/>
          <a:p>
            <a:r>
              <a:rPr lang="en-US" dirty="0" smtClean="0"/>
              <a:t>Generally use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/>
              <a:t> for integers </a:t>
            </a:r>
          </a:p>
          <a:p>
            <a:r>
              <a:rPr lang="en-US" dirty="0" smtClean="0"/>
              <a:t>Overflow occurs when </a:t>
            </a:r>
          </a:p>
          <a:p>
            <a:pPr lvl="1"/>
            <a:r>
              <a:rPr lang="en-US" dirty="0" smtClean="0"/>
              <a:t>The result of a computation exceeds the range for the number type </a:t>
            </a:r>
          </a:p>
          <a:p>
            <a:r>
              <a:rPr lang="en-US" dirty="0" smtClean="0"/>
              <a:t>Example</a:t>
            </a:r>
          </a:p>
          <a:p>
            <a:pPr lvl="1">
              <a:buNone/>
            </a:pP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sz="1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1000000;</a:t>
            </a:r>
          </a:p>
          <a:p>
            <a:pPr lvl="1">
              <a:buNone/>
            </a:pP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System.out.println(n</a:t>
            </a:r>
            <a:r>
              <a:rPr lang="en-US" sz="1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* </a:t>
            </a: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sz="1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 // Prints –727379968, which is clearly wrong </a:t>
            </a:r>
          </a:p>
          <a:p>
            <a:pPr lvl="1"/>
            <a:r>
              <a:rPr lang="en-US" sz="1400" dirty="0" smtClean="0"/>
              <a:t>10</a:t>
            </a:r>
            <a:r>
              <a:rPr lang="en-US" sz="1400" baseline="30000" dirty="0" smtClean="0"/>
              <a:t>12</a:t>
            </a:r>
            <a:r>
              <a:rPr lang="en-US" sz="1400" dirty="0" smtClean="0"/>
              <a:t> is larger that the largest </a:t>
            </a: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/>
            <a:r>
              <a:rPr lang="en-US" sz="1400" dirty="0" smtClean="0"/>
              <a:t>The result is truncated to fit in an </a:t>
            </a: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lvl="1"/>
            <a:r>
              <a:rPr lang="en-US" sz="1400" dirty="0" smtClean="0"/>
              <a:t>No warning is given</a:t>
            </a:r>
          </a:p>
          <a:p>
            <a:r>
              <a:rPr lang="en-US" dirty="0" smtClean="0"/>
              <a:t>Solution: 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long</a:t>
            </a:r>
            <a:r>
              <a:rPr lang="en-US" dirty="0" smtClean="0"/>
              <a:t> instead</a:t>
            </a:r>
          </a:p>
          <a:p>
            <a:r>
              <a:rPr lang="en-US" dirty="0" smtClean="0"/>
              <a:t>Generally do not have overflow with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/>
              <a:t> data type</a:t>
            </a:r>
            <a:endParaRPr lang="en-US" dirty="0"/>
          </a:p>
        </p:txBody>
      </p:sp>
      <p:pic>
        <p:nvPicPr>
          <p:cNvPr id="4" name="Picture 3" descr="overflowing_cok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285" y="927101"/>
            <a:ext cx="1076325" cy="14192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061"/>
    </mc:Choice>
    <mc:Fallback xmlns="">
      <p:transition spd="slow" advTm="85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569" x="4597400" y="3409950"/>
          <p14:tracePt t="17708" x="4597400" y="3403600"/>
          <p14:tracePt t="17716" x="4605338" y="3382963"/>
          <p14:tracePt t="17724" x="4611688" y="3370263"/>
          <p14:tracePt t="17732" x="4618038" y="3344863"/>
          <p14:tracePt t="17740" x="4624388" y="3278188"/>
          <p14:tracePt t="17756" x="4624388" y="3154363"/>
          <p14:tracePt t="17780" x="4624388" y="3063875"/>
          <p14:tracePt t="17789" x="4624388" y="2959100"/>
          <p14:tracePt t="17822" x="4578350" y="2835275"/>
          <p14:tracePt t="17828" x="4513263" y="2709863"/>
          <p14:tracePt t="17839" x="4435475" y="2586038"/>
          <p14:tracePt t="17872" x="4343400" y="2468563"/>
          <p14:tracePt t="17876" x="4251325" y="2378075"/>
          <p14:tracePt t="17892" x="4179888" y="2298700"/>
          <p14:tracePt t="17908" x="4108450" y="2227263"/>
          <p14:tracePt t="17924" x="4037013" y="2174875"/>
          <p14:tracePt t="17940" x="3997325" y="2135188"/>
          <p14:tracePt t="17956" x="3951288" y="2116138"/>
          <p14:tracePt t="17980" x="3919538" y="2097088"/>
          <p14:tracePt t="17989" x="3886200" y="2070100"/>
          <p14:tracePt t="18005" x="3833813" y="2024063"/>
          <p14:tracePt t="18028" x="3768725" y="1965325"/>
          <p14:tracePt t="18044" x="3683000" y="1900238"/>
          <p14:tracePt t="18060" x="3605213" y="1841500"/>
          <p14:tracePt t="18072" x="3527425" y="1803400"/>
          <p14:tracePt t="18089" x="3487738" y="1789113"/>
          <p14:tracePt t="18105" x="3462338" y="1776413"/>
          <p14:tracePt t="18122" x="3448050" y="1776413"/>
          <p14:tracePt t="18204" x="3448050" y="1782763"/>
          <p14:tracePt t="18212" x="3441700" y="1782763"/>
          <p14:tracePt t="18220" x="3441700" y="1789113"/>
          <p14:tracePt t="18228" x="3435350" y="1803400"/>
          <p14:tracePt t="18239" x="3429000" y="1809750"/>
          <p14:tracePt t="18255" x="3429000" y="1816100"/>
          <p14:tracePt t="18272" x="3429000" y="1828800"/>
          <p14:tracePt t="18289" x="3429000" y="1841500"/>
          <p14:tracePt t="18305" x="3429000" y="1862138"/>
          <p14:tracePt t="18322" x="3422650" y="1874838"/>
          <p14:tracePt t="18339" x="3422650" y="1893888"/>
          <p14:tracePt t="18355" x="3416300" y="1912938"/>
          <p14:tracePt t="18372" x="3416300" y="1933575"/>
          <p14:tracePt t="18388" x="3403600" y="1946275"/>
          <p14:tracePt t="18405" x="3403600" y="1952625"/>
          <p14:tracePt t="18422" x="3395663" y="1952625"/>
          <p14:tracePt t="18876" x="3403600" y="1952625"/>
          <p14:tracePt t="18884" x="3422650" y="1952625"/>
          <p14:tracePt t="18892" x="3448050" y="1952625"/>
          <p14:tracePt t="18892" x="3487738" y="1952625"/>
          <p14:tracePt t="18905" x="3559175" y="1946275"/>
          <p14:tracePt t="18922" x="3644900" y="1946275"/>
          <p14:tracePt t="18938" x="3741738" y="1946275"/>
          <p14:tracePt t="18955" x="3840163" y="1946275"/>
          <p14:tracePt t="18972" x="3984625" y="1946275"/>
          <p14:tracePt t="18988" x="4068763" y="1946275"/>
          <p14:tracePt t="19005" x="4154488" y="1946275"/>
          <p14:tracePt t="19022" x="4251325" y="1946275"/>
          <p14:tracePt t="19038" x="4337050" y="1946275"/>
          <p14:tracePt t="19055" x="4427538" y="1946275"/>
          <p14:tracePt t="19072" x="4513263" y="1946275"/>
          <p14:tracePt t="19088" x="4584700" y="1946275"/>
          <p14:tracePt t="19105" x="4637088" y="1946275"/>
          <p14:tracePt t="19122" x="4676775" y="1946275"/>
          <p14:tracePt t="19138" x="4683125" y="1946275"/>
          <p14:tracePt t="20564" x="4683125" y="1952625"/>
          <p14:tracePt t="20580" x="4683125" y="1965325"/>
          <p14:tracePt t="20596" x="4683125" y="1973263"/>
          <p14:tracePt t="20604" x="4676775" y="1985963"/>
          <p14:tracePt t="20608" x="4676775" y="1998663"/>
          <p14:tracePt t="20621" x="4676775" y="2024063"/>
          <p14:tracePt t="20638" x="4676775" y="2044700"/>
          <p14:tracePt t="20654" x="4676775" y="2070100"/>
          <p14:tracePt t="20671" x="4676775" y="2103438"/>
          <p14:tracePt t="20688" x="4670425" y="2135188"/>
          <p14:tracePt t="20704" x="4664075" y="2174875"/>
          <p14:tracePt t="20721" x="4664075" y="2220913"/>
          <p14:tracePt t="20738" x="4656138" y="2260600"/>
          <p14:tracePt t="20754" x="4656138" y="2305050"/>
          <p14:tracePt t="20771" x="4656138" y="2338388"/>
          <p14:tracePt t="20788" x="4643438" y="2390775"/>
          <p14:tracePt t="20804" x="4637088" y="2422525"/>
          <p14:tracePt t="20821" x="4637088" y="2455863"/>
          <p14:tracePt t="20838" x="4630738" y="2495550"/>
          <p14:tracePt t="20854" x="4624388" y="2560638"/>
          <p14:tracePt t="20871" x="4624388" y="2598738"/>
          <p14:tracePt t="20888" x="4618038" y="2644775"/>
          <p14:tracePt t="20904" x="4611688" y="2690813"/>
          <p14:tracePt t="20921" x="4605338" y="2736850"/>
          <p14:tracePt t="20937" x="4584700" y="2789238"/>
          <p14:tracePt t="20955" x="4584700" y="2841625"/>
          <p14:tracePt t="20971" x="4559300" y="2900363"/>
          <p14:tracePt t="20987" x="4546600" y="2965450"/>
          <p14:tracePt t="21004" x="4546600" y="2997200"/>
          <p14:tracePt t="21021" x="4546600" y="3024188"/>
          <p14:tracePt t="21038" x="4546600" y="3036888"/>
          <p14:tracePt t="21054" x="4546600" y="3043238"/>
          <p14:tracePt t="23052" x="0" y="0"/>
        </p14:tracePtLst>
        <p14:tracePtLst>
          <p14:tracePt t="32821" x="4970463" y="3017838"/>
          <p14:tracePt t="33733" x="4964113" y="3017838"/>
          <p14:tracePt t="33741" x="4957763" y="3011488"/>
          <p14:tracePt t="33753" x="4937125" y="3005138"/>
          <p14:tracePt t="33753" x="4899025" y="2997200"/>
          <p14:tracePt t="33768" x="4852988" y="2997200"/>
          <p14:tracePt t="33784" x="4781550" y="2997200"/>
          <p14:tracePt t="33801" x="4676775" y="2997200"/>
          <p14:tracePt t="33818" x="4572000" y="2997200"/>
          <p14:tracePt t="33834" x="4467225" y="2997200"/>
          <p14:tracePt t="33851" x="4376738" y="2997200"/>
          <p14:tracePt t="33868" x="4284663" y="2997200"/>
          <p14:tracePt t="33884" x="4186238" y="2990850"/>
          <p14:tracePt t="33901" x="4140200" y="2990850"/>
          <p14:tracePt t="33918" x="4102100" y="2984500"/>
          <p14:tracePt t="33934" x="4043363" y="2978150"/>
          <p14:tracePt t="33951" x="3978275" y="2971800"/>
          <p14:tracePt t="33968" x="3919538" y="2971800"/>
          <p14:tracePt t="33984" x="3846513" y="2971800"/>
          <p14:tracePt t="34001" x="3775075" y="2971800"/>
          <p14:tracePt t="34018" x="3670300" y="2971800"/>
          <p14:tracePt t="34034" x="3592513" y="2965450"/>
          <p14:tracePt t="34051" x="3500438" y="2959100"/>
          <p14:tracePt t="34068" x="3422650" y="2946400"/>
          <p14:tracePt t="34084" x="3305175" y="2946400"/>
          <p14:tracePt t="34101" x="3246438" y="2946400"/>
          <p14:tracePt t="34118" x="3200400" y="2946400"/>
          <p14:tracePt t="34134" x="3135313" y="2946400"/>
          <p14:tracePt t="34151" x="3076575" y="2946400"/>
          <p14:tracePt t="34168" x="3024188" y="2946400"/>
          <p14:tracePt t="34184" x="2965450" y="2946400"/>
          <p14:tracePt t="34201" x="2913063" y="2938463"/>
          <p14:tracePt t="34218" x="2867025" y="2932113"/>
          <p14:tracePt t="34234" x="2820988" y="2925763"/>
          <p14:tracePt t="34251" x="2789238" y="2919413"/>
          <p14:tracePt t="34268" x="2755900" y="2919413"/>
          <p14:tracePt t="34284" x="2730500" y="2900363"/>
          <p14:tracePt t="34301" x="2709863" y="2900363"/>
          <p14:tracePt t="34318" x="2684463" y="2900363"/>
          <p14:tracePt t="34334" x="2665413" y="2894013"/>
          <p14:tracePt t="34351" x="2644775" y="2887663"/>
          <p14:tracePt t="34368" x="2632075" y="2887663"/>
          <p14:tracePt t="34384" x="2619375" y="2879725"/>
          <p14:tracePt t="34645" x="2625725" y="2879725"/>
          <p14:tracePt t="34661" x="2632075" y="2873375"/>
          <p14:tracePt t="34670" x="2644775" y="2873375"/>
          <p14:tracePt t="34670" x="2659063" y="2867025"/>
          <p14:tracePt t="34684" x="2690813" y="2867025"/>
          <p14:tracePt t="34701" x="2776538" y="2854325"/>
          <p14:tracePt t="34718" x="2841625" y="2841625"/>
          <p14:tracePt t="34734" x="2906713" y="2835275"/>
          <p14:tracePt t="34751" x="2971800" y="2835275"/>
          <p14:tracePt t="34767" x="3063875" y="2827338"/>
          <p14:tracePt t="34784" x="3154363" y="2827338"/>
          <p14:tracePt t="34801" x="3240088" y="2820988"/>
          <p14:tracePt t="34817" x="3317875" y="2820988"/>
          <p14:tracePt t="34834" x="3389313" y="2814638"/>
          <p14:tracePt t="34851" x="3454400" y="2814638"/>
          <p14:tracePt t="34867" x="3527425" y="2814638"/>
          <p14:tracePt t="34884" x="3598863" y="2814638"/>
          <p14:tracePt t="34901" x="3709988" y="2814638"/>
          <p14:tracePt t="34917" x="3787775" y="2814638"/>
          <p14:tracePt t="34934" x="3879850" y="2814638"/>
          <p14:tracePt t="34951" x="3984625" y="2814638"/>
          <p14:tracePt t="34967" x="4081463" y="2814638"/>
          <p14:tracePt t="34984" x="4167188" y="2814638"/>
          <p14:tracePt t="35001" x="4244975" y="2814638"/>
          <p14:tracePt t="35017" x="4310063" y="2814638"/>
          <p14:tracePt t="35034" x="4383088" y="2814638"/>
          <p14:tracePt t="35051" x="4448175" y="2814638"/>
          <p14:tracePt t="35067" x="4538663" y="2814638"/>
          <p14:tracePt t="35084" x="4637088" y="2814638"/>
          <p14:tracePt t="35101" x="4775200" y="2814638"/>
          <p14:tracePt t="35118" x="4852988" y="2814638"/>
          <p14:tracePt t="35134" x="4930775" y="2814638"/>
          <p14:tracePt t="35151" x="4995863" y="2814638"/>
          <p14:tracePt t="35167" x="5035550" y="2814638"/>
          <p14:tracePt t="35184" x="5062538" y="2814638"/>
          <p14:tracePt t="35201" x="5068888" y="2814638"/>
          <p14:tracePt t="37069" x="5062538" y="2814638"/>
          <p14:tracePt t="37101" x="5054600" y="2814638"/>
          <p14:tracePt t="38482" x="0" y="0"/>
        </p14:tracePtLst>
        <p14:tracePtLst>
          <p14:tracePt t="42531" x="2768600" y="4618038"/>
          <p14:tracePt t="42599" x="2762250" y="4618038"/>
          <p14:tracePt t="42607" x="2749550" y="4630738"/>
          <p14:tracePt t="42615" x="2717800" y="4649788"/>
          <p14:tracePt t="42631" x="2690813" y="4664075"/>
          <p14:tracePt t="42647" x="2665413" y="4676775"/>
          <p14:tracePt t="42663" x="2638425" y="4695825"/>
          <p14:tracePt t="42679" x="2625725" y="4702175"/>
          <p14:tracePt t="42695" x="2619375" y="4702175"/>
          <p14:tracePt t="42711" x="2619375" y="4708525"/>
          <p14:tracePt t="42943" x="2613025" y="4708525"/>
          <p14:tracePt t="42951" x="2606675" y="4708525"/>
          <p14:tracePt t="42959" x="2586038" y="4716463"/>
          <p14:tracePt t="42967" x="2533650" y="4716463"/>
          <p14:tracePt t="42976" x="2468563" y="4716463"/>
          <p14:tracePt t="42992" x="2397125" y="4716463"/>
          <p14:tracePt t="43009" x="2292350" y="4716463"/>
          <p14:tracePt t="43025" x="2208213" y="4716463"/>
          <p14:tracePt t="43042" x="2128838" y="4716463"/>
          <p14:tracePt t="43059" x="2051050" y="4716463"/>
          <p14:tracePt t="43075" x="1985963" y="4716463"/>
          <p14:tracePt t="43092" x="1912938" y="4716463"/>
          <p14:tracePt t="43109" x="1841500" y="4716463"/>
          <p14:tracePt t="43125" x="1757363" y="4716463"/>
          <p14:tracePt t="43142" x="1677988" y="4722813"/>
          <p14:tracePt t="43159" x="1566863" y="4722813"/>
          <p14:tracePt t="43175" x="1516063" y="4722813"/>
          <p14:tracePt t="43192" x="1463675" y="4722813"/>
          <p14:tracePt t="43209" x="1397000" y="4722813"/>
          <p14:tracePt t="43225" x="1346200" y="4722813"/>
          <p14:tracePt t="43242" x="1273175" y="4722813"/>
          <p14:tracePt t="43259" x="1214438" y="4722813"/>
          <p14:tracePt t="43275" x="1168400" y="4722813"/>
          <p14:tracePt t="43292" x="1123950" y="4722813"/>
          <p14:tracePt t="43309" x="1077913" y="4722813"/>
          <p14:tracePt t="43325" x="1038225" y="4722813"/>
          <p14:tracePt t="43342" x="1006475" y="4722813"/>
          <p14:tracePt t="43359" x="939800" y="4722813"/>
          <p14:tracePt t="43375" x="908050" y="4729163"/>
          <p14:tracePt t="43392" x="889000" y="4735513"/>
          <p14:tracePt t="43409" x="874713" y="4741863"/>
          <p14:tracePt t="43425" x="862013" y="4741863"/>
          <p14:tracePt t="43442" x="862013" y="4748213"/>
          <p14:tracePt t="43551" x="868363" y="4748213"/>
          <p14:tracePt t="43559" x="881063" y="4748213"/>
          <p14:tracePt t="43567" x="927100" y="4748213"/>
          <p14:tracePt t="43575" x="1006475" y="4748213"/>
          <p14:tracePt t="43592" x="1090613" y="4748213"/>
          <p14:tracePt t="43609" x="1195388" y="4748213"/>
          <p14:tracePt t="43625" x="1319213" y="4748213"/>
          <p14:tracePt t="43642" x="1436688" y="4754563"/>
          <p14:tracePt t="43658" x="1528763" y="4754563"/>
          <p14:tracePt t="43675" x="1600200" y="4754563"/>
          <p14:tracePt t="43692" x="1671638" y="4754563"/>
          <p14:tracePt t="43709" x="1744663" y="4754563"/>
          <p14:tracePt t="43725" x="1822450" y="4754563"/>
          <p14:tracePt t="43742" x="1906588" y="4754563"/>
          <p14:tracePt t="43758" x="2017713" y="4754563"/>
          <p14:tracePt t="43758" x="2057400" y="4754563"/>
          <p14:tracePt t="43775" x="2155825" y="4754563"/>
          <p14:tracePt t="43792" x="2260600" y="4754563"/>
          <p14:tracePt t="43808" x="2351088" y="4754563"/>
          <p14:tracePt t="43825" x="2430463" y="4754563"/>
          <p14:tracePt t="43842" x="2508250" y="4754563"/>
          <p14:tracePt t="43858" x="2554288" y="4754563"/>
          <p14:tracePt t="43875" x="2579688" y="4754563"/>
          <p14:tracePt t="43892" x="2586038" y="4754563"/>
          <p14:tracePt t="44631" x="2598738" y="4754563"/>
          <p14:tracePt t="44639" x="2625725" y="4754563"/>
          <p14:tracePt t="44647" x="2665413" y="4754563"/>
          <p14:tracePt t="44655" x="2684463" y="4754563"/>
          <p14:tracePt t="44661" x="2724150" y="4754563"/>
          <p14:tracePt t="44675" x="2776538" y="4735513"/>
          <p14:tracePt t="44691" x="2827338" y="4716463"/>
          <p14:tracePt t="44708" x="2900363" y="4664075"/>
          <p14:tracePt t="44725" x="2978150" y="4591050"/>
          <p14:tracePt t="44741" x="3063875" y="4494213"/>
          <p14:tracePt t="44758" x="3116263" y="4402138"/>
          <p14:tracePt t="44775" x="3181350" y="4219575"/>
          <p14:tracePt t="44791" x="3181350" y="4121150"/>
          <p14:tracePt t="44808" x="3181350" y="4016375"/>
          <p14:tracePt t="44825" x="3167063" y="3925888"/>
          <p14:tracePt t="44841" x="3141663" y="3846513"/>
          <p14:tracePt t="44858" x="3095625" y="3781425"/>
          <p14:tracePt t="44875" x="3043238" y="3722688"/>
          <p14:tracePt t="44891" x="2971800" y="3657600"/>
          <p14:tracePt t="44908" x="2906713" y="3586163"/>
          <p14:tracePt t="44925" x="2814638" y="3521075"/>
          <p14:tracePt t="44941" x="2717800" y="3481388"/>
          <p14:tracePt t="44958" x="2619375" y="3448050"/>
          <p14:tracePt t="44975" x="2481263" y="3416300"/>
          <p14:tracePt t="44991" x="2378075" y="3403600"/>
          <p14:tracePt t="45008" x="2292350" y="3389313"/>
          <p14:tracePt t="45025" x="2187575" y="3370263"/>
          <p14:tracePt t="45041" x="2076450" y="3357563"/>
          <p14:tracePt t="45058" x="1992313" y="3357563"/>
          <p14:tracePt t="45075" x="1874838" y="3344863"/>
          <p14:tracePt t="45091" x="1770063" y="3336925"/>
          <p14:tracePt t="45108" x="1625600" y="3324225"/>
          <p14:tracePt t="45125" x="1455738" y="3324225"/>
          <p14:tracePt t="45141" x="1287463" y="3324225"/>
          <p14:tracePt t="45158" x="1109663" y="3324225"/>
          <p14:tracePt t="45174" x="901700" y="3324225"/>
          <p14:tracePt t="45191" x="809625" y="3324225"/>
          <p14:tracePt t="45208" x="738188" y="3324225"/>
          <p14:tracePt t="45225" x="685800" y="3336925"/>
          <p14:tracePt t="45241" x="652463" y="3336925"/>
          <p14:tracePt t="45258" x="627063" y="3351213"/>
          <p14:tracePt t="45274" x="601663" y="3370263"/>
          <p14:tracePt t="45291" x="581025" y="3389313"/>
          <p14:tracePt t="45308" x="555625" y="3416300"/>
          <p14:tracePt t="45324" x="528638" y="3441700"/>
          <p14:tracePt t="45341" x="509588" y="3448050"/>
          <p14:tracePt t="45358" x="496888" y="3462338"/>
          <p14:tracePt t="45374" x="476250" y="3494088"/>
          <p14:tracePt t="45391" x="463550" y="3521075"/>
          <p14:tracePt t="45408" x="457200" y="3552825"/>
          <p14:tracePt t="45424" x="457200" y="3586163"/>
          <p14:tracePt t="45442" x="457200" y="3617913"/>
          <p14:tracePt t="45458" x="463550" y="3632200"/>
          <p14:tracePt t="45475" x="476250" y="3651250"/>
          <p14:tracePt t="45492" x="469900" y="3676650"/>
          <p14:tracePt t="45508" x="482600" y="3690938"/>
          <p14:tracePt t="45525" x="496888" y="3703638"/>
          <p14:tracePt t="45541" x="515938" y="3709988"/>
          <p14:tracePt t="45558" x="549275" y="3729038"/>
          <p14:tracePt t="45574" x="593725" y="3756025"/>
          <p14:tracePt t="45591" x="627063" y="3756025"/>
          <p14:tracePt t="45608" x="673100" y="3756025"/>
          <p14:tracePt t="45624" x="731838" y="3762375"/>
          <p14:tracePt t="45641" x="777875" y="3762375"/>
          <p14:tracePt t="45658" x="809625" y="3762375"/>
          <p14:tracePt t="45674" x="822325" y="3762375"/>
          <p14:tracePt t="45691" x="830263" y="3762375"/>
          <p14:tracePt t="45708" x="836613" y="3762375"/>
          <p14:tracePt t="45775" x="830263" y="3762375"/>
          <p14:tracePt t="46311" x="836613" y="3762375"/>
          <p14:tracePt t="46319" x="862013" y="3768725"/>
          <p14:tracePt t="46327" x="889000" y="3781425"/>
          <p14:tracePt t="46335" x="914400" y="3794125"/>
          <p14:tracePt t="46343" x="1012825" y="3808413"/>
          <p14:tracePt t="46358" x="1109663" y="3821113"/>
          <p14:tracePt t="46374" x="1220788" y="3840163"/>
          <p14:tracePt t="46391" x="1371600" y="3852863"/>
          <p14:tracePt t="46407" x="1449388" y="3860800"/>
          <p14:tracePt t="46424" x="1528763" y="3867150"/>
          <p14:tracePt t="46441" x="1612900" y="3867150"/>
          <p14:tracePt t="46457" x="1698625" y="3873500"/>
          <p14:tracePt t="46474" x="1795463" y="3873500"/>
          <p14:tracePt t="46491" x="1900238" y="3886200"/>
          <p14:tracePt t="46507" x="2024063" y="3911600"/>
          <p14:tracePt t="46524" x="2162175" y="3932238"/>
          <p14:tracePt t="46541" x="2266950" y="3951288"/>
          <p14:tracePt t="46557" x="2363788" y="3963988"/>
          <p14:tracePt t="46574" x="2481263" y="3984625"/>
          <p14:tracePt t="46591" x="2632075" y="3997325"/>
          <p14:tracePt t="46607" x="2724150" y="4010025"/>
          <p14:tracePt t="46624" x="2808288" y="4010025"/>
          <p14:tracePt t="46641" x="2900363" y="4010025"/>
          <p14:tracePt t="46657" x="2959100" y="4010025"/>
          <p14:tracePt t="46674" x="3005138" y="4010025"/>
          <p14:tracePt t="46691" x="3049588" y="4010025"/>
          <p14:tracePt t="46707" x="3089275" y="4016375"/>
          <p14:tracePt t="46724" x="3122613" y="4022725"/>
          <p14:tracePt t="46741" x="3154363" y="4022725"/>
          <p14:tracePt t="46757" x="3206750" y="4030663"/>
          <p14:tracePt t="46774" x="3259138" y="4030663"/>
          <p14:tracePt t="46791" x="3344863" y="4037013"/>
          <p14:tracePt t="46807" x="3376613" y="4037013"/>
          <p14:tracePt t="46824" x="3395663" y="4043363"/>
          <p14:tracePt t="46841" x="3416300" y="4049713"/>
          <p14:tracePt t="46857" x="3441700" y="4049713"/>
          <p14:tracePt t="46874" x="3454400" y="4049713"/>
          <p14:tracePt t="46890" x="3462338" y="4049713"/>
          <p14:tracePt t="46907" x="3475038" y="4049713"/>
          <p14:tracePt t="46924" x="3506788" y="4049713"/>
          <p14:tracePt t="46941" x="3546475" y="4049713"/>
          <p14:tracePt t="46957" x="3598863" y="4049713"/>
          <p14:tracePt t="46974" x="3657600" y="4049713"/>
          <p14:tracePt t="46990" x="3722688" y="4049713"/>
          <p14:tracePt t="47007" x="3756025" y="4049713"/>
          <p14:tracePt t="47047" x="3762375" y="4049713"/>
          <p14:tracePt t="48927" x="3768725" y="4056063"/>
          <p14:tracePt t="48935" x="3781425" y="4068763"/>
          <p14:tracePt t="48943" x="3802063" y="4075113"/>
          <p14:tracePt t="48956" x="3814763" y="4089400"/>
          <p14:tracePt t="48957" x="3846513" y="4102100"/>
          <p14:tracePt t="48973" x="3867150" y="4121150"/>
          <p14:tracePt t="48990" x="3898900" y="4140200"/>
          <p14:tracePt t="49007" x="3905250" y="4148138"/>
          <p14:tracePt t="49023" x="3911600" y="4148138"/>
          <p14:tracePt t="49040" x="3905250" y="4148138"/>
          <p14:tracePt t="49111" x="3905250" y="4154488"/>
          <p14:tracePt t="49121" x="3905250" y="4160838"/>
          <p14:tracePt t="49735" x="3911600" y="4167188"/>
          <p14:tracePt t="49751" x="3911600" y="4173538"/>
          <p14:tracePt t="50591" x="3898900" y="4179888"/>
          <p14:tracePt t="50599" x="3892550" y="4179888"/>
          <p14:tracePt t="50606" x="3867150" y="4192588"/>
          <p14:tracePt t="50623" x="3840163" y="4206875"/>
          <p14:tracePt t="50639" x="3827463" y="4225925"/>
          <p14:tracePt t="50656" x="3814763" y="4225925"/>
          <p14:tracePt t="50672" x="3808413" y="4225925"/>
          <p14:tracePt t="50711" x="3802063" y="4232275"/>
          <p14:tracePt t="50727" x="3787775" y="4238625"/>
          <p14:tracePt t="50733" x="3787775" y="4244975"/>
          <p14:tracePt t="50740" x="3775075" y="4259263"/>
          <p14:tracePt t="50756" x="3749675" y="4265613"/>
          <p14:tracePt t="50772" x="3735388" y="4284663"/>
          <p14:tracePt t="50789" x="3722688" y="4297363"/>
          <p14:tracePt t="50806" x="3703638" y="4318000"/>
          <p14:tracePt t="50822" x="3683000" y="4349750"/>
          <p14:tracePt t="50839" x="3676650" y="4362450"/>
          <p14:tracePt t="50856" x="3657600" y="4376738"/>
          <p14:tracePt t="50872" x="3644900" y="4389438"/>
          <p14:tracePt t="50889" x="3617913" y="4414838"/>
          <p14:tracePt t="50906" x="3598863" y="4435475"/>
          <p14:tracePt t="50922" x="3592513" y="4454525"/>
          <p14:tracePt t="50939" x="3579813" y="4467225"/>
          <p14:tracePt t="50956" x="3573463" y="4473575"/>
          <p14:tracePt t="50972" x="3565525" y="4473575"/>
          <p14:tracePt t="50989" x="3565525" y="4479925"/>
          <p14:tracePt t="51006" x="3559175" y="4487863"/>
          <p14:tracePt t="51055" x="3552825" y="4494213"/>
          <p14:tracePt t="51215" x="3546475" y="4494213"/>
          <p14:tracePt t="51231" x="3540125" y="4487863"/>
          <p14:tracePt t="51240" x="3533775" y="4479925"/>
          <p14:tracePt t="51247" x="3521075" y="4479925"/>
          <p14:tracePt t="51261" x="3487738" y="4479925"/>
          <p14:tracePt t="51272" x="3422650" y="4479925"/>
          <p14:tracePt t="51289" x="3324225" y="4479925"/>
          <p14:tracePt t="51305" x="3200400" y="4487863"/>
          <p14:tracePt t="51322" x="3082925" y="4500563"/>
          <p14:tracePt t="51339" x="2938463" y="4519613"/>
          <p14:tracePt t="51355" x="2841625" y="4519613"/>
          <p14:tracePt t="51372" x="2736850" y="4519613"/>
          <p14:tracePt t="51389" x="2665413" y="4519613"/>
          <p14:tracePt t="51405" x="2606675" y="4519613"/>
          <p14:tracePt t="51422" x="2566988" y="4519613"/>
          <p14:tracePt t="51439" x="2560638" y="4519613"/>
          <p14:tracePt t="51559" x="2566988" y="4519613"/>
          <p14:tracePt t="51567" x="2579688" y="4519613"/>
          <p14:tracePt t="51575" x="2598738" y="4513263"/>
          <p14:tracePt t="51591" x="2651125" y="4506913"/>
          <p14:tracePt t="51591" x="2678113" y="4506913"/>
          <p14:tracePt t="51605" x="2730500" y="4506913"/>
          <p14:tracePt t="51622" x="2776538" y="4506913"/>
          <p14:tracePt t="51639" x="2789238" y="4506913"/>
          <p14:tracePt t="51679" x="2782888" y="4506913"/>
          <p14:tracePt t="51711" x="2776538" y="4506913"/>
          <p14:tracePt t="51719" x="2762250" y="4506913"/>
          <p14:tracePt t="51724" x="2703513" y="4506913"/>
          <p14:tracePt t="51739" x="2619375" y="4506913"/>
          <p14:tracePt t="51755" x="2533650" y="4506913"/>
          <p14:tracePt t="51772" x="2462213" y="4506913"/>
          <p14:tracePt t="51789" x="2422525" y="4513263"/>
          <p14:tracePt t="51879" x="2430463" y="4513263"/>
          <p14:tracePt t="51887" x="2455863" y="4513263"/>
          <p14:tracePt t="51905" x="2554288" y="4513263"/>
          <p14:tracePt t="51905" x="2659063" y="4513263"/>
          <p14:tracePt t="51922" x="2782888" y="4519613"/>
          <p14:tracePt t="51938" x="2894013" y="4525963"/>
          <p14:tracePt t="51955" x="2971800" y="4546600"/>
          <p14:tracePt t="51972" x="3005138" y="4559300"/>
          <p14:tracePt t="51989" x="3011488" y="4565650"/>
          <p14:tracePt t="52039" x="3011488" y="4572000"/>
          <p14:tracePt t="54272" x="3011488" y="4578350"/>
          <p14:tracePt t="54279" x="2990850" y="4597400"/>
          <p14:tracePt t="54288" x="2984500" y="4605338"/>
          <p14:tracePt t="54296" x="2965450" y="4624388"/>
          <p14:tracePt t="54306" x="2946400" y="4643438"/>
          <p14:tracePt t="54322" x="2932113" y="4649788"/>
          <p14:tracePt t="54339" x="2919413" y="4656138"/>
          <p14:tracePt t="54355" x="2900363" y="4670425"/>
          <p14:tracePt t="54372" x="2894013" y="4676775"/>
          <p14:tracePt t="54389" x="2879725" y="4689475"/>
          <p14:tracePt t="54405" x="2867025" y="4695825"/>
          <p14:tracePt t="54422" x="2847975" y="4716463"/>
          <p14:tracePt t="54439" x="2814638" y="4729163"/>
          <p14:tracePt t="54455" x="2789238" y="4754563"/>
          <p14:tracePt t="54472" x="2776538" y="4760913"/>
          <p14:tracePt t="56263" x="2776538" y="4754563"/>
          <p14:tracePt t="56280" x="2776538" y="4748213"/>
          <p14:tracePt t="56288" x="2782888" y="4748213"/>
          <p14:tracePt t="56288" x="2789238" y="4741863"/>
          <p14:tracePt t="56305" x="2814638" y="4716463"/>
          <p14:tracePt t="56321" x="2860675" y="4683125"/>
          <p14:tracePt t="56338" x="2913063" y="4630738"/>
          <p14:tracePt t="56355" x="2965450" y="4578350"/>
          <p14:tracePt t="56371" x="3024188" y="4506913"/>
          <p14:tracePt t="56388" x="3076575" y="4408488"/>
          <p14:tracePt t="56404" x="3108325" y="4318000"/>
          <p14:tracePt t="56421" x="3128963" y="4219575"/>
          <p14:tracePt t="56438" x="3128963" y="4108450"/>
          <p14:tracePt t="56455" x="3101975" y="3990975"/>
          <p14:tracePt t="56471" x="3024188" y="3802063"/>
          <p14:tracePt t="56488" x="2959100" y="3709988"/>
          <p14:tracePt t="56505" x="2879725" y="3632200"/>
          <p14:tracePt t="56521" x="2801938" y="3546475"/>
          <p14:tracePt t="56538" x="2697163" y="3468688"/>
          <p14:tracePt t="56554" x="2586038" y="3409950"/>
          <p14:tracePt t="56571" x="2436813" y="3357563"/>
          <p14:tracePt t="56588" x="2292350" y="3311525"/>
          <p14:tracePt t="56604" x="2155825" y="3278188"/>
          <p14:tracePt t="56621" x="2024063" y="3259138"/>
          <p14:tracePt t="56638" x="1893888" y="3252788"/>
          <p14:tracePt t="56654" x="1736725" y="3252788"/>
          <p14:tracePt t="56671" x="1547813" y="3252788"/>
          <p14:tracePt t="56688" x="1423988" y="3252788"/>
          <p14:tracePt t="56704" x="1312863" y="3252788"/>
          <p14:tracePt t="56721" x="1214438" y="3271838"/>
          <p14:tracePt t="56738" x="1103313" y="3305175"/>
          <p14:tracePt t="56754" x="1012825" y="3363913"/>
          <p14:tracePt t="56771" x="920750" y="3416300"/>
          <p14:tracePt t="56788" x="862013" y="3475038"/>
          <p14:tracePt t="56804" x="803275" y="3552825"/>
          <p14:tracePt t="56821" x="790575" y="3644900"/>
          <p14:tracePt t="56838" x="790575" y="3729038"/>
          <p14:tracePt t="56854" x="809625" y="3840163"/>
          <p14:tracePt t="56871" x="895350" y="3990975"/>
          <p14:tracePt t="56888" x="1006475" y="4089400"/>
          <p14:tracePt t="56904" x="1149350" y="4186238"/>
          <p14:tracePt t="56921" x="1476375" y="4349750"/>
          <p14:tracePt t="56938" x="1763713" y="4448175"/>
          <p14:tracePt t="56954" x="1998663" y="4506913"/>
          <p14:tracePt t="56971" x="2193925" y="4559300"/>
          <p14:tracePt t="56988" x="2344738" y="4584700"/>
          <p14:tracePt t="57004" x="2455863" y="4611688"/>
          <p14:tracePt t="57021" x="2579688" y="4656138"/>
          <p14:tracePt t="57038" x="2690813" y="4695825"/>
          <p14:tracePt t="57054" x="2820988" y="4760913"/>
          <p14:tracePt t="57071" x="3005138" y="4840288"/>
          <p14:tracePt t="57087" x="3095625" y="4892675"/>
          <p14:tracePt t="57104" x="3187700" y="4937125"/>
          <p14:tracePt t="57121" x="3225800" y="4964113"/>
          <p14:tracePt t="57137" x="3240088" y="4976813"/>
          <p14:tracePt t="57154" x="3246438" y="4989513"/>
          <p14:tracePt t="57171" x="3246438" y="4995863"/>
          <p14:tracePt t="57187" x="3246438" y="5022850"/>
          <p14:tracePt t="57204" x="3225800" y="5062538"/>
          <p14:tracePt t="57221" x="3206750" y="5094288"/>
          <p14:tracePt t="57237" x="3175000" y="5140325"/>
          <p14:tracePt t="57254" x="3135313" y="5186363"/>
          <p14:tracePt t="57271" x="3055938" y="5264150"/>
          <p14:tracePt t="57288" x="3011488" y="5310188"/>
          <p14:tracePt t="57304" x="2978150" y="5335588"/>
          <p14:tracePt t="57321" x="2946400" y="5349875"/>
          <p14:tracePt t="57337" x="2932113" y="5349875"/>
          <p14:tracePt t="57354" x="2925763" y="5349875"/>
          <p14:tracePt t="57391" x="2919413" y="5349875"/>
          <p14:tracePt t="57404" x="2913063" y="5349875"/>
          <p14:tracePt t="57404" x="2879725" y="5341938"/>
          <p14:tracePt t="57421" x="2841625" y="5322888"/>
          <p14:tracePt t="57437" x="2768600" y="5316538"/>
          <p14:tracePt t="57454" x="2684463" y="5303838"/>
          <p14:tracePt t="57471" x="2560638" y="5303838"/>
          <p14:tracePt t="57487" x="2514600" y="5303838"/>
          <p14:tracePt t="57504" x="2501900" y="5303838"/>
          <p14:tracePt t="57623" x="2508250" y="5303838"/>
          <p14:tracePt t="57639" x="2514600" y="5297488"/>
          <p14:tracePt t="57647" x="2533650" y="5297488"/>
          <p14:tracePt t="57655" x="2560638" y="5297488"/>
          <p14:tracePt t="57663" x="2579688" y="5297488"/>
          <p14:tracePt t="57671" x="2638425" y="5297488"/>
          <p14:tracePt t="57687" x="2768600" y="5297488"/>
          <p14:tracePt t="57704" x="2860675" y="5297488"/>
          <p14:tracePt t="57721" x="2906713" y="5291138"/>
          <p14:tracePt t="57737" x="2946400" y="5276850"/>
          <p14:tracePt t="57754" x="2978150" y="5264150"/>
          <p14:tracePt t="57771" x="2997200" y="5251450"/>
          <p14:tracePt t="57787" x="3011488" y="5245100"/>
          <p14:tracePt t="57804" x="3017838" y="5232400"/>
          <p14:tracePt t="57871" x="3011488" y="5232400"/>
          <p14:tracePt t="57887" x="3005138" y="5232400"/>
          <p14:tracePt t="57895" x="2990850" y="5232400"/>
          <p14:tracePt t="57904" x="2971800" y="5232400"/>
          <p14:tracePt t="57904" x="2946400" y="5245100"/>
          <p14:tracePt t="57920" x="2894013" y="5251450"/>
          <p14:tracePt t="57937" x="2820988" y="5257800"/>
          <p14:tracePt t="57954" x="2749550" y="5264150"/>
          <p14:tracePt t="57971" x="2684463" y="5264150"/>
          <p14:tracePt t="57987" x="2644775" y="5264150"/>
          <p14:tracePt t="58004" x="2613025" y="5257800"/>
          <p14:tracePt t="58021" x="2579688" y="5251450"/>
          <p14:tracePt t="58037" x="2540000" y="5224463"/>
          <p14:tracePt t="58054" x="2489200" y="5192713"/>
          <p14:tracePt t="58071" x="2455863" y="5153025"/>
          <p14:tracePt t="58087" x="2430463" y="5140325"/>
          <p14:tracePt t="58104" x="2422525" y="5140325"/>
          <p14:tracePt t="58183" x="2430463" y="5140325"/>
          <p14:tracePt t="58191" x="2443163" y="5146675"/>
          <p14:tracePt t="58204" x="2462213" y="5153025"/>
          <p14:tracePt t="58204" x="2508250" y="5180013"/>
          <p14:tracePt t="58220" x="2613025" y="5199063"/>
          <p14:tracePt t="58237" x="2697163" y="5205413"/>
          <p14:tracePt t="58254" x="2814638" y="5224463"/>
          <p14:tracePt t="58270" x="2925763" y="5224463"/>
          <p14:tracePt t="58287" x="3055938" y="5224463"/>
          <p14:tracePt t="58304" x="3095625" y="5224463"/>
          <p14:tracePt t="58320" x="3101975" y="5224463"/>
          <p14:tracePt t="62215" x="3101975" y="5238750"/>
          <p14:tracePt t="62223" x="3101975" y="5245100"/>
          <p14:tracePt t="62231" x="3101975" y="5257800"/>
          <p14:tracePt t="62239" x="3101975" y="5283200"/>
          <p14:tracePt t="62252" x="3101975" y="5303838"/>
          <p14:tracePt t="62269" x="3101975" y="5335588"/>
          <p14:tracePt t="62285" x="3101975" y="5349875"/>
          <p14:tracePt t="62302" x="3095625" y="5375275"/>
          <p14:tracePt t="62319" x="3082925" y="5402263"/>
          <p14:tracePt t="62336" x="3070225" y="5421313"/>
          <p14:tracePt t="62352" x="3055938" y="5446713"/>
          <p14:tracePt t="62369" x="3030538" y="5473700"/>
          <p14:tracePt t="62385" x="2997200" y="5499100"/>
          <p14:tracePt t="62402" x="2965450" y="5519738"/>
          <p14:tracePt t="62419" x="2932113" y="5538788"/>
          <p14:tracePt t="62435" x="2879725" y="5578475"/>
          <p14:tracePt t="62452" x="2801938" y="5610225"/>
          <p14:tracePt t="62469" x="2736850" y="5637213"/>
          <p14:tracePt t="62485" x="2671763" y="5668963"/>
          <p14:tracePt t="62502" x="2606675" y="5695950"/>
          <p14:tracePt t="62519" x="2547938" y="5721350"/>
          <p14:tracePt t="62535" x="2501900" y="5727700"/>
          <p14:tracePt t="62552" x="2468563" y="5727700"/>
          <p14:tracePt t="62569" x="2422525" y="5727700"/>
          <p14:tracePt t="62585" x="2370138" y="5727700"/>
          <p14:tracePt t="62602" x="2319338" y="5734050"/>
          <p14:tracePt t="62619" x="2279650" y="5734050"/>
          <p14:tracePt t="62635" x="2246313" y="5734050"/>
          <p14:tracePt t="62652" x="2233613" y="5734050"/>
          <p14:tracePt t="62669" x="2227263" y="5734050"/>
          <p14:tracePt t="63927" x="2227263" y="5727700"/>
          <p14:tracePt t="63939" x="2227263" y="5721350"/>
          <p14:tracePt t="63939" x="2279650" y="5689600"/>
          <p14:tracePt t="63952" x="2332038" y="5649913"/>
          <p14:tracePt t="63968" x="2409825" y="5591175"/>
          <p14:tracePt t="63985" x="2527300" y="5473700"/>
          <p14:tracePt t="64001" x="2671763" y="5329238"/>
          <p14:tracePt t="64018" x="2782888" y="5140325"/>
          <p14:tracePt t="64035" x="2873375" y="4976813"/>
          <p14:tracePt t="64051" x="2887663" y="4819650"/>
          <p14:tracePt t="64068" x="2879725" y="4656138"/>
          <p14:tracePt t="64085" x="2860675" y="4487863"/>
          <p14:tracePt t="64101" x="2814638" y="4318000"/>
          <p14:tracePt t="64118" x="2762250" y="4192588"/>
          <p14:tracePt t="64135" x="2684463" y="4056063"/>
          <p14:tracePt t="64151" x="2644775" y="3984625"/>
          <p14:tracePt t="64168" x="2586038" y="3919538"/>
          <p14:tracePt t="64185" x="2540000" y="3846513"/>
          <p14:tracePt t="64201" x="2489200" y="3775075"/>
          <p14:tracePt t="64218" x="2449513" y="3697288"/>
          <p14:tracePt t="64235" x="2416175" y="3644900"/>
          <p14:tracePt t="64252" x="2390775" y="3598863"/>
          <p14:tracePt t="64268" x="2384425" y="3546475"/>
          <p14:tracePt t="64285" x="2338388" y="3494088"/>
          <p14:tracePt t="64301" x="2286000" y="3435350"/>
          <p14:tracePt t="64318" x="2227263" y="3382963"/>
          <p14:tracePt t="64335" x="2116138" y="3278188"/>
          <p14:tracePt t="64352" x="2038350" y="3219450"/>
          <p14:tracePt t="64368" x="1933575" y="3187700"/>
          <p14:tracePt t="64385" x="1795463" y="3160713"/>
          <p14:tracePt t="64401" x="1652588" y="3160713"/>
          <p14:tracePt t="64418" x="1522413" y="3160713"/>
          <p14:tracePt t="64435" x="1384300" y="3160713"/>
          <p14:tracePt t="64451" x="1266825" y="3160713"/>
          <p14:tracePt t="64468" x="1149350" y="3160713"/>
          <p14:tracePt t="64485" x="1038225" y="3167063"/>
          <p14:tracePt t="64501" x="954088" y="3167063"/>
          <p14:tracePt t="64518" x="881063" y="3187700"/>
          <p14:tracePt t="64535" x="809625" y="3240088"/>
          <p14:tracePt t="64551" x="738188" y="3284538"/>
          <p14:tracePt t="64568" x="666750" y="3351213"/>
          <p14:tracePt t="64584" x="593725" y="3416300"/>
          <p14:tracePt t="64601" x="534988" y="3487738"/>
          <p14:tracePt t="64618" x="482600" y="3552825"/>
          <p14:tracePt t="64635" x="438150" y="3632200"/>
          <p14:tracePt t="64651" x="404813" y="3697288"/>
          <p14:tracePt t="64668" x="385763" y="3775075"/>
          <p14:tracePt t="64684" x="379413" y="3840163"/>
          <p14:tracePt t="64701" x="373063" y="3911600"/>
          <p14:tracePt t="64718" x="373063" y="3978275"/>
          <p14:tracePt t="64735" x="373063" y="4068763"/>
          <p14:tracePt t="64751" x="392113" y="4133850"/>
          <p14:tracePt t="64768" x="438150" y="4192588"/>
          <p14:tracePt t="64784" x="476250" y="4244975"/>
          <p14:tracePt t="64801" x="528638" y="4303713"/>
          <p14:tracePt t="64818" x="593725" y="4356100"/>
          <p14:tracePt t="64834" x="666750" y="4414838"/>
          <p14:tracePt t="64851" x="757238" y="4479925"/>
          <p14:tracePt t="64868" x="842963" y="4532313"/>
          <p14:tracePt t="64884" x="947738" y="4584700"/>
          <p14:tracePt t="64901" x="1050925" y="4618038"/>
          <p14:tracePt t="64918" x="1162050" y="4637088"/>
          <p14:tracePt t="64934" x="1331913" y="4643438"/>
          <p14:tracePt t="64951" x="1443038" y="4649788"/>
          <p14:tracePt t="64968" x="1541463" y="4656138"/>
          <p14:tracePt t="64984" x="1633538" y="4656138"/>
          <p14:tracePt t="65001" x="1736725" y="4656138"/>
          <p14:tracePt t="65018" x="1841500" y="4630738"/>
          <p14:tracePt t="65034" x="1927225" y="4618038"/>
          <p14:tracePt t="65051" x="1992313" y="4611688"/>
          <p14:tracePt t="65068" x="2051050" y="4591050"/>
          <p14:tracePt t="65084" x="2109788" y="4559300"/>
          <p14:tracePt t="65101" x="2155825" y="4538663"/>
          <p14:tracePt t="65118" x="2201863" y="4513263"/>
          <p14:tracePt t="65134" x="2266950" y="4454525"/>
          <p14:tracePt t="65151" x="2286000" y="4435475"/>
          <p14:tracePt t="65168" x="2305050" y="4421188"/>
          <p14:tracePt t="65184" x="2305050" y="4414838"/>
          <p14:tracePt t="67391" x="2311400" y="4421188"/>
          <p14:tracePt t="67399" x="2325688" y="4427538"/>
          <p14:tracePt t="67407" x="2351088" y="4427538"/>
          <p14:tracePt t="67417" x="2384425" y="4435475"/>
          <p14:tracePt t="67423" x="2409825" y="4448175"/>
          <p14:tracePt t="67433" x="2436813" y="4448175"/>
          <p14:tracePt t="67450" x="2455863" y="4448175"/>
          <p14:tracePt t="67467" x="2468563" y="4454525"/>
          <p14:tracePt t="67483" x="2474913" y="4454525"/>
          <p14:tracePt t="67500" x="2481263" y="4454525"/>
          <p14:tracePt t="67517" x="2489200" y="4454525"/>
          <p14:tracePt t="67533" x="2501900" y="4460875"/>
          <p14:tracePt t="67550" x="2520950" y="4460875"/>
          <p14:tracePt t="67550" x="2540000" y="4460875"/>
          <p14:tracePt t="67567" x="2560638" y="4460875"/>
          <p14:tracePt t="67583" x="2579688" y="4460875"/>
          <p14:tracePt t="67600" x="2592388" y="4467225"/>
          <p14:tracePt t="67617" x="2606675" y="4467225"/>
          <p14:tracePt t="67633" x="2619375" y="4467225"/>
          <p14:tracePt t="67650" x="2632075" y="4467225"/>
          <p14:tracePt t="67667" x="2644775" y="4473575"/>
          <p14:tracePt t="67683" x="2665413" y="4479925"/>
          <p14:tracePt t="67700" x="2697163" y="4500563"/>
          <p14:tracePt t="67717" x="2724150" y="4519613"/>
          <p14:tracePt t="67733" x="2768600" y="4538663"/>
          <p14:tracePt t="67750" x="2795588" y="4565650"/>
          <p14:tracePt t="67767" x="2820988" y="4578350"/>
          <p14:tracePt t="68023" x="2820988" y="4584700"/>
          <p14:tracePt t="68031" x="2827338" y="4584700"/>
          <p14:tracePt t="68044" x="2827338" y="4591050"/>
          <p14:tracePt t="68047" x="2835275" y="4597400"/>
          <p14:tracePt t="68055" x="2841625" y="4618038"/>
          <p14:tracePt t="68067" x="2847975" y="4630738"/>
          <p14:tracePt t="68083" x="2847975" y="4637088"/>
          <p14:tracePt t="68100" x="2854325" y="4643438"/>
          <p14:tracePt t="68116" x="2860675" y="4649788"/>
          <p14:tracePt t="68151" x="2860675" y="4656138"/>
          <p14:tracePt t="69327" x="2867025" y="4649788"/>
          <p14:tracePt t="69335" x="2873375" y="4630738"/>
          <p14:tracePt t="69343" x="2873375" y="4618038"/>
          <p14:tracePt t="69351" x="2873375" y="4597400"/>
          <p14:tracePt t="69351" x="2879725" y="4584700"/>
          <p14:tracePt t="69366" x="2887663" y="4538663"/>
          <p14:tracePt t="69383" x="2887663" y="4506913"/>
          <p14:tracePt t="69399" x="2887663" y="4479925"/>
          <p14:tracePt t="69416" x="2887663" y="4454525"/>
          <p14:tracePt t="69433" x="2887663" y="4427538"/>
          <p14:tracePt t="69449" x="2887663" y="4402138"/>
          <p14:tracePt t="69466" x="2879725" y="4376738"/>
          <p14:tracePt t="69483" x="2879725" y="4343400"/>
          <p14:tracePt t="69499" x="2860675" y="4310063"/>
          <p14:tracePt t="69516" x="2841625" y="4284663"/>
          <p14:tracePt t="69533" x="2827338" y="4259263"/>
          <p14:tracePt t="69549" x="2814638" y="4238625"/>
          <p14:tracePt t="69566" x="2795588" y="4219575"/>
          <p14:tracePt t="69583" x="2762250" y="4186238"/>
          <p14:tracePt t="69599" x="2743200" y="4148138"/>
          <p14:tracePt t="69616" x="2717800" y="4114800"/>
          <p14:tracePt t="69633" x="2697163" y="4081463"/>
          <p14:tracePt t="69649" x="2684463" y="4049713"/>
          <p14:tracePt t="69666" x="2651125" y="4003675"/>
          <p14:tracePt t="69683" x="2632075" y="3957638"/>
          <p14:tracePt t="69699" x="2606675" y="3911600"/>
          <p14:tracePt t="69716" x="2573338" y="3860800"/>
          <p14:tracePt t="69732" x="2547938" y="3827463"/>
          <p14:tracePt t="69749" x="2527300" y="3781425"/>
          <p14:tracePt t="69766" x="2508250" y="3756025"/>
          <p14:tracePt t="69783" x="2481263" y="3722688"/>
          <p14:tracePt t="69799" x="2468563" y="3697288"/>
          <p14:tracePt t="69816" x="2468563" y="3690938"/>
          <p14:tracePt t="69833" x="2462213" y="3683000"/>
          <p14:tracePt t="69951" x="2455863" y="3683000"/>
          <p14:tracePt t="69967" x="2455863" y="3676650"/>
          <p14:tracePt t="69979" x="2449513" y="3663950"/>
          <p14:tracePt t="69983" x="2443163" y="3657600"/>
          <p14:tracePt t="69983" x="2430463" y="3638550"/>
          <p14:tracePt t="69999" x="2422525" y="3624263"/>
          <p14:tracePt t="70016" x="2416175" y="3624263"/>
          <p14:tracePt t="70359" x="2422525" y="3624263"/>
          <p14:tracePt t="70367" x="2436813" y="3624263"/>
          <p14:tracePt t="70375" x="2455863" y="3617913"/>
          <p14:tracePt t="70383" x="2474913" y="3617913"/>
          <p14:tracePt t="70391" x="2527300" y="3617913"/>
          <p14:tracePt t="70402" x="2586038" y="3617913"/>
          <p14:tracePt t="70416" x="2659063" y="3617913"/>
          <p14:tracePt t="70432" x="2730500" y="3617913"/>
          <p14:tracePt t="70449" x="2782888" y="3617913"/>
          <p14:tracePt t="70466" x="2847975" y="3617913"/>
          <p14:tracePt t="70483" x="2900363" y="3617913"/>
          <p14:tracePt t="70500" x="2978150" y="3617913"/>
          <p14:tracePt t="70517" x="3055938" y="3617913"/>
          <p14:tracePt t="70533" x="3128963" y="3624263"/>
          <p14:tracePt t="70550" x="3181350" y="3644900"/>
          <p14:tracePt t="70566" x="3213100" y="3657600"/>
          <p14:tracePt t="70583" x="3259138" y="3670300"/>
          <p14:tracePt t="70600" x="3284538" y="3690938"/>
          <p14:tracePt t="70616" x="3317875" y="3709988"/>
          <p14:tracePt t="70633" x="3351213" y="3722688"/>
          <p14:tracePt t="70650" x="3370263" y="3735388"/>
          <p14:tracePt t="70666" x="3389313" y="3749675"/>
          <p14:tracePt t="70683" x="3409950" y="3762375"/>
          <p14:tracePt t="70700" x="3429000" y="3775075"/>
          <p14:tracePt t="70716" x="3441700" y="3787775"/>
          <p14:tracePt t="70733" x="3441700" y="3808413"/>
          <p14:tracePt t="70750" x="3454400" y="3833813"/>
          <p14:tracePt t="70766" x="3454400" y="3852863"/>
          <p14:tracePt t="70783" x="3454400" y="3860800"/>
          <p14:tracePt t="70800" x="3454400" y="3867150"/>
          <p14:tracePt t="70816" x="3454400" y="3873500"/>
          <p14:tracePt t="70833" x="3454400" y="3886200"/>
          <p14:tracePt t="70850" x="3454400" y="3892550"/>
          <p14:tracePt t="70896" x="3454400" y="3898900"/>
          <p14:tracePt t="71024" x="3462338" y="3898900"/>
          <p14:tracePt t="71031" x="3475038" y="3898900"/>
          <p14:tracePt t="71040" x="3487738" y="3905250"/>
          <p14:tracePt t="71048" x="3513138" y="3911600"/>
          <p14:tracePt t="71056" x="3579813" y="3919538"/>
          <p14:tracePt t="71066" x="3657600" y="3919538"/>
          <p14:tracePt t="71083" x="3722688" y="3925888"/>
          <p14:tracePt t="71100" x="3802063" y="3925888"/>
          <p14:tracePt t="71116" x="3886200" y="3925888"/>
          <p14:tracePt t="71133" x="3963988" y="3925888"/>
          <p14:tracePt t="71150" x="4056063" y="3925888"/>
          <p14:tracePt t="71166" x="4154488" y="3925888"/>
          <p14:tracePt t="71183" x="4324350" y="3911600"/>
          <p14:tracePt t="71200" x="4441825" y="3919538"/>
          <p14:tracePt t="71216" x="4572000" y="3919538"/>
          <p14:tracePt t="71233" x="4695825" y="3919538"/>
          <p14:tracePt t="71250" x="4819650" y="3919538"/>
          <p14:tracePt t="71266" x="4957763" y="3925888"/>
          <p14:tracePt t="71283" x="5048250" y="3925888"/>
          <p14:tracePt t="71300" x="5140325" y="3932238"/>
          <p14:tracePt t="71316" x="5199063" y="3932238"/>
          <p14:tracePt t="71333" x="5251450" y="3932238"/>
          <p14:tracePt t="71350" x="5264150" y="3932238"/>
          <p14:tracePt t="71366" x="5270500" y="3932238"/>
          <p14:tracePt t="76071" x="5264150" y="3932238"/>
          <p14:tracePt t="76151" x="5257800" y="3932238"/>
          <p14:tracePt t="76159" x="5257800" y="3938588"/>
          <p14:tracePt t="76231" x="5251450" y="3938588"/>
          <p14:tracePt t="76247" x="5245100" y="3944938"/>
          <p14:tracePt t="76263" x="5238750" y="3944938"/>
          <p14:tracePt t="76274" x="5232400" y="3951288"/>
          <p14:tracePt t="76281" x="5224463" y="3957638"/>
          <p14:tracePt t="76298" x="5199063" y="3963988"/>
          <p14:tracePt t="76315" x="5180013" y="3978275"/>
          <p14:tracePt t="76331" x="5153025" y="3984625"/>
          <p14:tracePt t="76348" x="5127625" y="4003675"/>
          <p14:tracePt t="76364" x="5094288" y="4003675"/>
          <p14:tracePt t="76381" x="5062538" y="4010025"/>
          <p14:tracePt t="76398" x="5022850" y="4016375"/>
          <p14:tracePt t="76414" x="4976813" y="4016375"/>
          <p14:tracePt t="76431" x="4911725" y="4016375"/>
          <p14:tracePt t="76448" x="4852988" y="4030663"/>
          <p14:tracePt t="76464" x="4781550" y="4037013"/>
          <p14:tracePt t="76481" x="4708525" y="4043363"/>
          <p14:tracePt t="76497" x="4630738" y="4049713"/>
          <p14:tracePt t="76514" x="4546600" y="4056063"/>
          <p14:tracePt t="76531" x="4473575" y="4062413"/>
          <p14:tracePt t="76548" x="4402138" y="4062413"/>
          <p14:tracePt t="76564" x="4343400" y="4062413"/>
          <p14:tracePt t="76581" x="4271963" y="4062413"/>
          <p14:tracePt t="76598" x="4206875" y="4068763"/>
          <p14:tracePt t="76614" x="4133850" y="4068763"/>
          <p14:tracePt t="76631" x="4062413" y="4068763"/>
          <p14:tracePt t="76648" x="4022725" y="4068763"/>
          <p14:tracePt t="76664" x="4010025" y="4068763"/>
          <p14:tracePt t="76681" x="4003675" y="4068763"/>
          <p14:tracePt t="76697" x="3990975" y="4068763"/>
          <p14:tracePt t="76714" x="3978275" y="4068763"/>
          <p14:tracePt t="76731" x="3944938" y="4068763"/>
          <p14:tracePt t="76748" x="3911600" y="4068763"/>
          <p14:tracePt t="76764" x="3867150" y="4068763"/>
          <p14:tracePt t="76781" x="3821113" y="4068763"/>
          <p14:tracePt t="76797" x="3787775" y="4075113"/>
          <p14:tracePt t="76814" x="3762375" y="4075113"/>
          <p14:tracePt t="76831" x="3756025" y="4075113"/>
          <p14:tracePt t="77183" x="3762375" y="4075113"/>
          <p14:tracePt t="77191" x="3775075" y="4075113"/>
          <p14:tracePt t="77199" x="3794125" y="4068763"/>
          <p14:tracePt t="77201" x="3821113" y="4068763"/>
          <p14:tracePt t="77214" x="3873500" y="4068763"/>
          <p14:tracePt t="77231" x="3970338" y="4068763"/>
          <p14:tracePt t="77247" x="4043363" y="4068763"/>
          <p14:tracePt t="77264" x="4081463" y="4068763"/>
          <p14:tracePt t="77281" x="4108450" y="4068763"/>
          <p14:tracePt t="77297" x="4148138" y="4068763"/>
          <p14:tracePt t="77314" x="4173538" y="4068763"/>
          <p14:tracePt t="77330" x="4213225" y="4068763"/>
          <p14:tracePt t="77347" x="4251325" y="4068763"/>
          <p14:tracePt t="77364" x="4303713" y="4068763"/>
          <p14:tracePt t="77381" x="4368800" y="4068763"/>
          <p14:tracePt t="77397" x="4448175" y="4068763"/>
          <p14:tracePt t="77414" x="4506913" y="4068763"/>
          <p14:tracePt t="77431" x="4597400" y="4068763"/>
          <p14:tracePt t="77447" x="4649788" y="4068763"/>
          <p14:tracePt t="77464" x="4708525" y="4068763"/>
          <p14:tracePt t="77480" x="4767263" y="4068763"/>
          <p14:tracePt t="77497" x="4833938" y="4068763"/>
          <p14:tracePt t="77514" x="4892675" y="4068763"/>
          <p14:tracePt t="77530" x="4951413" y="4068763"/>
          <p14:tracePt t="77547" x="4995863" y="4068763"/>
          <p14:tracePt t="77564" x="5029200" y="4068763"/>
          <p14:tracePt t="77580" x="5062538" y="4068763"/>
          <p14:tracePt t="77597" x="5100638" y="4068763"/>
          <p14:tracePt t="77614" x="5140325" y="4068763"/>
          <p14:tracePt t="77630" x="5180013" y="4068763"/>
          <p14:tracePt t="77647" x="5238750" y="4068763"/>
          <p14:tracePt t="77664" x="5283200" y="4068763"/>
          <p14:tracePt t="77680" x="5322888" y="4068763"/>
          <p14:tracePt t="77697" x="5368925" y="4068763"/>
          <p14:tracePt t="77714" x="5394325" y="4062413"/>
          <p14:tracePt t="77730" x="5446713" y="4049713"/>
          <p14:tracePt t="77747" x="5480050" y="4043363"/>
          <p14:tracePt t="77764" x="5519738" y="4022725"/>
          <p14:tracePt t="77780" x="5564188" y="4003675"/>
          <p14:tracePt t="77797" x="5610225" y="3970338"/>
          <p14:tracePt t="77814" x="5649913" y="3932238"/>
          <p14:tracePt t="77830" x="5675313" y="3905250"/>
          <p14:tracePt t="77847" x="5681663" y="3873500"/>
          <p14:tracePt t="77864" x="5681663" y="3860800"/>
          <p14:tracePt t="77880" x="5681663" y="3846513"/>
          <p14:tracePt t="77897" x="5675313" y="3827463"/>
          <p14:tracePt t="77914" x="5662613" y="3821113"/>
          <p14:tracePt t="77930" x="5643563" y="3802063"/>
          <p14:tracePt t="77947" x="5603875" y="3781425"/>
          <p14:tracePt t="77964" x="5564188" y="3775075"/>
          <p14:tracePt t="77980" x="5526088" y="3762375"/>
          <p14:tracePt t="77997" x="5440363" y="3741738"/>
          <p14:tracePt t="78014" x="5381625" y="3716338"/>
          <p14:tracePt t="78030" x="5329238" y="3716338"/>
          <p14:tracePt t="78047" x="5232400" y="3709988"/>
          <p14:tracePt t="78064" x="5173663" y="3709988"/>
          <p14:tracePt t="78080" x="5121275" y="3703638"/>
          <p14:tracePt t="78097" x="5075238" y="3703638"/>
          <p14:tracePt t="78113" x="5010150" y="3703638"/>
          <p14:tracePt t="78130" x="4957763" y="3709988"/>
          <p14:tracePt t="78147" x="4905375" y="3716338"/>
          <p14:tracePt t="78164" x="4865688" y="3716338"/>
          <p14:tracePt t="78180" x="4826000" y="3716338"/>
          <p14:tracePt t="78197" x="4794250" y="3722688"/>
          <p14:tracePt t="78213" x="4748213" y="3729038"/>
          <p14:tracePt t="78230" x="4708525" y="3729038"/>
          <p14:tracePt t="78247" x="4630738" y="3749675"/>
          <p14:tracePt t="78264" x="4584700" y="3762375"/>
          <p14:tracePt t="78280" x="4546600" y="3775075"/>
          <p14:tracePt t="78297" x="4506913" y="3787775"/>
          <p14:tracePt t="78314" x="4479925" y="3808413"/>
          <p14:tracePt t="78330" x="4454525" y="3814763"/>
          <p14:tracePt t="78347" x="4427538" y="3827463"/>
          <p14:tracePt t="78363" x="4395788" y="3840163"/>
          <p14:tracePt t="78380" x="4356100" y="3867150"/>
          <p14:tracePt t="78397" x="4343400" y="3879850"/>
          <p14:tracePt t="78413" x="4318000" y="3898900"/>
          <p14:tracePt t="78430" x="4310063" y="3911600"/>
          <p14:tracePt t="78447" x="4297363" y="3938588"/>
          <p14:tracePt t="78464" x="4297363" y="3951288"/>
          <p14:tracePt t="78480" x="4297363" y="3963988"/>
          <p14:tracePt t="78497" x="4297363" y="3978275"/>
          <p14:tracePt t="78513" x="4297363" y="3990975"/>
          <p14:tracePt t="78530" x="4297363" y="4010025"/>
          <p14:tracePt t="78547" x="4318000" y="4016375"/>
          <p14:tracePt t="78563" x="4343400" y="4043363"/>
          <p14:tracePt t="78580" x="4376738" y="4056063"/>
          <p14:tracePt t="78597" x="4402138" y="4068763"/>
          <p14:tracePt t="78613" x="4441825" y="4089400"/>
          <p14:tracePt t="78630" x="4473575" y="4095750"/>
          <p14:tracePt t="78647" x="4525963" y="4108450"/>
          <p14:tracePt t="78663" x="4559300" y="4114800"/>
          <p14:tracePt t="78680" x="4578350" y="4127500"/>
          <p14:tracePt t="78697" x="4597400" y="4127500"/>
          <p14:tracePt t="78713" x="4605338" y="4127500"/>
          <p14:tracePt t="79239" x="4597400" y="4127500"/>
          <p14:tracePt t="79247" x="4591050" y="4127500"/>
          <p14:tracePt t="79247" x="4584700" y="4133850"/>
          <p14:tracePt t="79263" x="4565650" y="4133850"/>
          <p14:tracePt t="79280" x="4525963" y="4140200"/>
          <p14:tracePt t="79296" x="4479925" y="4140200"/>
          <p14:tracePt t="79313" x="4427538" y="4140200"/>
          <p14:tracePt t="79330" x="4356100" y="4148138"/>
          <p14:tracePt t="79346" x="4265613" y="4148138"/>
          <p14:tracePt t="79363" x="4179888" y="4148138"/>
          <p14:tracePt t="79380" x="4095750" y="4154488"/>
          <p14:tracePt t="79396" x="4016375" y="4160838"/>
          <p14:tracePt t="79413" x="3938588" y="4160838"/>
          <p14:tracePt t="79430" x="3879850" y="4167188"/>
          <p14:tracePt t="79446" x="3833813" y="4167188"/>
          <p14:tracePt t="79446" x="3802063" y="4167188"/>
          <p14:tracePt t="79463" x="3762375" y="4173538"/>
          <p14:tracePt t="79480" x="3716338" y="4179888"/>
          <p14:tracePt t="79496" x="3670300" y="4179888"/>
          <p14:tracePt t="79513" x="3605213" y="4192588"/>
          <p14:tracePt t="79530" x="3546475" y="4219575"/>
          <p14:tracePt t="79546" x="3500438" y="4232275"/>
          <p14:tracePt t="79563" x="3462338" y="4251325"/>
          <p14:tracePt t="79580" x="3441700" y="4259263"/>
          <p14:tracePt t="79727" x="3448050" y="4259263"/>
          <p14:tracePt t="79735" x="3454400" y="4259263"/>
          <p14:tracePt t="79746" x="3475038" y="4259263"/>
          <p14:tracePt t="79747" x="3527425" y="4259263"/>
          <p14:tracePt t="79763" x="3586163" y="4259263"/>
          <p14:tracePt t="79780" x="3657600" y="4259263"/>
          <p14:tracePt t="79796" x="3729038" y="4259263"/>
          <p14:tracePt t="79813" x="3775075" y="4259263"/>
          <p14:tracePt t="79829" x="3808413" y="4251325"/>
          <p14:tracePt t="79846" x="3821113" y="4244975"/>
          <p14:tracePt t="79863" x="3846513" y="4225925"/>
          <p14:tracePt t="79880" x="3860800" y="4206875"/>
          <p14:tracePt t="79896" x="3873500" y="4186238"/>
          <p14:tracePt t="79913" x="3873500" y="4154488"/>
          <p14:tracePt t="79929" x="3867150" y="4133850"/>
          <p14:tracePt t="79946" x="3840163" y="4102100"/>
          <p14:tracePt t="79963" x="3781425" y="4075113"/>
          <p14:tracePt t="79980" x="3709988" y="4043363"/>
          <p14:tracePt t="79996" x="3632200" y="4022725"/>
          <p14:tracePt t="80013" x="3546475" y="4016375"/>
          <p14:tracePt t="80029" x="3487738" y="4016375"/>
          <p14:tracePt t="80046" x="3416300" y="4016375"/>
          <p14:tracePt t="80063" x="3357563" y="4022725"/>
          <p14:tracePt t="80079" x="3324225" y="4037013"/>
          <p14:tracePt t="80096" x="3305175" y="4062413"/>
          <p14:tracePt t="80113" x="3278188" y="4095750"/>
          <p14:tracePt t="80129" x="3271838" y="4148138"/>
          <p14:tracePt t="80146" x="3271838" y="4206875"/>
          <p14:tracePt t="80163" x="3271838" y="4271963"/>
          <p14:tracePt t="80179" x="3292475" y="4318000"/>
          <p14:tracePt t="80196" x="3344863" y="4368800"/>
          <p14:tracePt t="80213" x="3416300" y="4414838"/>
          <p14:tracePt t="80229" x="3513138" y="4421188"/>
          <p14:tracePt t="80246" x="3638550" y="4435475"/>
          <p14:tracePt t="80263" x="3794125" y="4435475"/>
          <p14:tracePt t="80279" x="3873500" y="4435475"/>
          <p14:tracePt t="80296" x="3911600" y="4435475"/>
          <p14:tracePt t="80313" x="3944938" y="4427538"/>
          <p14:tracePt t="80329" x="3944938" y="4421188"/>
          <p14:tracePt t="80423" x="3944938" y="4427538"/>
          <p14:tracePt t="80435" x="3938588" y="4435475"/>
          <p14:tracePt t="80447" x="3932238" y="4448175"/>
          <p14:tracePt t="80447" x="3932238" y="4460875"/>
          <p14:tracePt t="80463" x="3938588" y="4473575"/>
          <p14:tracePt t="80480" x="3951288" y="4479925"/>
          <p14:tracePt t="80496" x="3978275" y="4487863"/>
          <p14:tracePt t="80513" x="4037013" y="4487863"/>
          <p14:tracePt t="80529" x="4121150" y="4487863"/>
          <p14:tracePt t="80546" x="4160838" y="4487863"/>
          <p14:tracePt t="80563" x="4192588" y="4473575"/>
          <p14:tracePt t="80579" x="4206875" y="4454525"/>
          <p14:tracePt t="80596" x="4213225" y="4435475"/>
          <p14:tracePt t="80613" x="4213225" y="4408488"/>
          <p14:tracePt t="80629" x="4206875" y="4383088"/>
          <p14:tracePt t="80646" x="4179888" y="4356100"/>
          <p14:tracePt t="80662" x="4133850" y="4343400"/>
          <p14:tracePt t="80679" x="4075113" y="4343400"/>
          <p14:tracePt t="80696" x="3997325" y="4343400"/>
          <p14:tracePt t="80713" x="3911600" y="4343400"/>
          <p14:tracePt t="80729" x="3821113" y="4368800"/>
          <p14:tracePt t="80746" x="3741738" y="4389438"/>
          <p14:tracePt t="80762" x="3697288" y="4435475"/>
          <p14:tracePt t="80779" x="3651250" y="4479925"/>
          <p14:tracePt t="80796" x="3651250" y="4513263"/>
          <p14:tracePt t="80812" x="3651250" y="4532313"/>
          <p14:tracePt t="80829" x="3676650" y="4559300"/>
          <p14:tracePt t="80846" x="3716338" y="4597400"/>
          <p14:tracePt t="80862" x="3794125" y="4630738"/>
          <p14:tracePt t="80879" x="3867150" y="4637088"/>
          <p14:tracePt t="80896" x="3944938" y="4637088"/>
          <p14:tracePt t="80912" x="4003675" y="4637088"/>
          <p14:tracePt t="80929" x="4030663" y="4624388"/>
          <p14:tracePt t="80975" x="4030663" y="4618038"/>
          <p14:tracePt t="83351" x="4037013" y="4618038"/>
          <p14:tracePt t="83351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Rounding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2376139"/>
            <a:ext cx="9134475" cy="3680558"/>
          </a:xfrm>
        </p:spPr>
        <p:txBody>
          <a:bodyPr/>
          <a:lstStyle/>
          <a:p>
            <a:r>
              <a:rPr lang="en-US" dirty="0" smtClean="0"/>
              <a:t>Rounding errors occur when an exact representation of a floating-point number is not possible.</a:t>
            </a:r>
          </a:p>
          <a:p>
            <a:r>
              <a:rPr lang="en-US" dirty="0" smtClean="0"/>
              <a:t>Floating-point numbers have limited precision. Not every value can be represented precisely, and </a:t>
            </a:r>
            <a:r>
              <a:rPr lang="en-US" dirty="0" err="1" smtClean="0"/>
              <a:t>roundoff</a:t>
            </a:r>
            <a:r>
              <a:rPr lang="en-US" dirty="0" smtClean="0"/>
              <a:t> errors can occur.</a:t>
            </a:r>
          </a:p>
          <a:p>
            <a:r>
              <a:rPr lang="en-US" dirty="0" smtClean="0"/>
              <a:t>Example: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4.35;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System.out.println(100 *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 // Prints 434.99999999999994 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/>
              <a:t> type in most cases</a:t>
            </a:r>
            <a:endParaRPr lang="en-US" dirty="0"/>
          </a:p>
        </p:txBody>
      </p:sp>
      <p:pic>
        <p:nvPicPr>
          <p:cNvPr id="5" name="Picture 4" descr="imprecision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45" y="995014"/>
            <a:ext cx="1724025" cy="138112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310"/>
    </mc:Choice>
    <mc:Fallback xmlns="">
      <p:transition spd="slow" advTm="58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16" x="1854200" y="5956300"/>
          <p14:tracePt t="4454" x="1847850" y="5956300"/>
          <p14:tracePt t="4462" x="1841500" y="5949950"/>
          <p14:tracePt t="4470" x="1822450" y="5949950"/>
          <p14:tracePt t="4478" x="1795463" y="5943600"/>
          <p14:tracePt t="4486" x="1757363" y="5943600"/>
          <p14:tracePt t="4502" x="1698625" y="5943600"/>
          <p14:tracePt t="4518" x="1639888" y="5943600"/>
          <p14:tracePt t="4534" x="1566863" y="5949950"/>
          <p14:tracePt t="4550" x="1535113" y="5962650"/>
          <p14:tracePt t="4566" x="1528763" y="5969000"/>
          <p14:tracePt t="4606" x="1535113" y="5969000"/>
          <p14:tracePt t="4614" x="1554163" y="5969000"/>
          <p14:tracePt t="4622" x="1665288" y="5976938"/>
          <p14:tracePt t="4638" x="1770063" y="5976938"/>
          <p14:tracePt t="4654" x="1881188" y="5976938"/>
          <p14:tracePt t="4670" x="1958975" y="5976938"/>
          <p14:tracePt t="4686" x="2024063" y="5976938"/>
          <p14:tracePt t="4702" x="2038350" y="5976938"/>
          <p14:tracePt t="4758" x="2017713" y="5976938"/>
          <p14:tracePt t="4766" x="1985963" y="5976938"/>
          <p14:tracePt t="4782" x="1874838" y="5976938"/>
          <p14:tracePt t="4782" x="1711325" y="5976938"/>
          <p14:tracePt t="4799" x="1535113" y="5976938"/>
          <p14:tracePt t="4818" x="1371600" y="5976938"/>
          <p14:tracePt t="4832" x="1287463" y="5983288"/>
          <p14:tracePt t="4849" x="1273175" y="5989638"/>
          <p14:tracePt t="4894" x="1279525" y="5989638"/>
          <p14:tracePt t="4902" x="1287463" y="5989638"/>
          <p14:tracePt t="4910" x="1319213" y="5989638"/>
          <p14:tracePt t="4918" x="1436688" y="5995988"/>
          <p14:tracePt t="4932" x="1560513" y="5995988"/>
          <p14:tracePt t="4949" x="1677988" y="5995988"/>
          <p14:tracePt t="4965" x="1782763" y="5995988"/>
          <p14:tracePt t="4982" x="1893888" y="5995988"/>
          <p14:tracePt t="4999" x="1912938" y="5995988"/>
          <p14:tracePt t="5054" x="1906588" y="5995988"/>
          <p14:tracePt t="5062" x="1900238" y="5995988"/>
          <p14:tracePt t="5070" x="1881188" y="5995988"/>
          <p14:tracePt t="5078" x="1847850" y="5995988"/>
          <p14:tracePt t="5083" x="1751013" y="5995988"/>
          <p14:tracePt t="5099" x="1646238" y="5983288"/>
          <p14:tracePt t="5115" x="1522413" y="5983288"/>
          <p14:tracePt t="5132" x="1390650" y="5983288"/>
          <p14:tracePt t="5148" x="1287463" y="5983288"/>
          <p14:tracePt t="5165" x="1260475" y="5983288"/>
          <p14:tracePt t="5183" x="1260475" y="5989638"/>
          <p14:tracePt t="5200" x="1266825" y="5989638"/>
          <p14:tracePt t="5216" x="1325563" y="5995988"/>
          <p14:tracePt t="5233" x="1430338" y="5995988"/>
          <p14:tracePt t="5250" x="1560513" y="6008688"/>
          <p14:tracePt t="5266" x="1692275" y="6008688"/>
          <p14:tracePt t="5283" x="1822450" y="6008688"/>
          <p14:tracePt t="5300" x="1912938" y="6008688"/>
          <p14:tracePt t="5316" x="1946275" y="6008688"/>
          <p14:tracePt t="6758" x="0" y="0"/>
        </p14:tracePtLst>
        <p14:tracePtLst>
          <p14:tracePt t="7705" x="6348413" y="6008688"/>
          <p14:tracePt t="7975" x="6348413" y="6002338"/>
          <p14:tracePt t="7983" x="6348413" y="5995988"/>
          <p14:tracePt t="7986" x="6348413" y="5989638"/>
          <p14:tracePt t="7999" x="6361113" y="5969000"/>
          <p14:tracePt t="8015" x="6354763" y="5924550"/>
          <p14:tracePt t="8032" x="6335713" y="5891213"/>
          <p14:tracePt t="8049" x="6296025" y="5845175"/>
          <p14:tracePt t="8065" x="6249988" y="5819775"/>
          <p14:tracePt t="8082" x="6184900" y="5780088"/>
          <p14:tracePt t="8098" x="6138863" y="5761038"/>
          <p14:tracePt t="8115" x="6067425" y="5740400"/>
          <p14:tracePt t="8132" x="6008688" y="5734050"/>
          <p14:tracePt t="8148" x="5969000" y="5727700"/>
          <p14:tracePt t="8165" x="5930900" y="5715000"/>
          <p14:tracePt t="8182" x="5903913" y="5702300"/>
          <p14:tracePt t="8199" x="5872163" y="5689600"/>
          <p14:tracePt t="8215" x="5865813" y="5681663"/>
          <p14:tracePt t="8232" x="5859463" y="5675313"/>
          <p14:tracePt t="8248" x="5845175" y="5662613"/>
          <p14:tracePt t="8265" x="5826125" y="5637213"/>
          <p14:tracePt t="8282" x="5792788" y="5597525"/>
          <p14:tracePt t="8298" x="5761038" y="5564188"/>
          <p14:tracePt t="8315" x="5740400" y="5532438"/>
          <p14:tracePt t="8332" x="5715000" y="5519738"/>
          <p14:tracePt t="8348" x="5695950" y="5505450"/>
          <p14:tracePt t="8365" x="5695950" y="5499100"/>
          <p14:tracePt t="8791" x="5681663" y="5499100"/>
          <p14:tracePt t="8799" x="5668963" y="5499100"/>
          <p14:tracePt t="8807" x="5649913" y="5499100"/>
          <p14:tracePt t="8815" x="5526088" y="5499100"/>
          <p14:tracePt t="8832" x="5421313" y="5499100"/>
          <p14:tracePt t="8848" x="5310188" y="5499100"/>
          <p14:tracePt t="8865" x="5186363" y="5499100"/>
          <p14:tracePt t="8881" x="5075238" y="5486400"/>
          <p14:tracePt t="8898" x="4924425" y="5467350"/>
          <p14:tracePt t="8915" x="4775200" y="5461000"/>
          <p14:tracePt t="8931" x="4624388" y="5434013"/>
          <p14:tracePt t="8947" x="4500563" y="5408613"/>
          <p14:tracePt t="8964" x="4402138" y="5394325"/>
          <p14:tracePt t="8980" x="4310063" y="5375275"/>
          <p14:tracePt t="8997" x="4219575" y="5349875"/>
          <p14:tracePt t="9014" x="4068763" y="5310188"/>
          <p14:tracePt t="9030" x="3970338" y="5291138"/>
          <p14:tracePt t="9047" x="3860800" y="5270500"/>
          <p14:tracePt t="9064" x="3735388" y="5257800"/>
          <p14:tracePt t="9080" x="3638550" y="5251450"/>
          <p14:tracePt t="9097" x="3559175" y="5251450"/>
          <p14:tracePt t="9114" x="3487738" y="5251450"/>
          <p14:tracePt t="9130" x="3429000" y="5245100"/>
          <p14:tracePt t="9147" x="3363913" y="5245100"/>
          <p14:tracePt t="9164" x="3298825" y="5245100"/>
          <p14:tracePt t="9180" x="3219450" y="5238750"/>
          <p14:tracePt t="9197" x="3148013" y="5238750"/>
          <p14:tracePt t="9214" x="3095625" y="5224463"/>
          <p14:tracePt t="9230" x="3063875" y="5218113"/>
          <p14:tracePt t="9247" x="3055938" y="5218113"/>
          <p14:tracePt t="9264" x="3043238" y="5211763"/>
          <p14:tracePt t="9302" x="3036888" y="5205413"/>
          <p14:tracePt t="9309" x="3030538" y="5199063"/>
          <p14:tracePt t="9314" x="3017838" y="5186363"/>
          <p14:tracePt t="9330" x="3005138" y="5165725"/>
          <p14:tracePt t="9347" x="2990850" y="5140325"/>
          <p14:tracePt t="9364" x="2978150" y="5113338"/>
          <p14:tracePt t="9380" x="2965450" y="5100638"/>
          <p14:tracePt t="9397" x="2959100" y="5081588"/>
          <p14:tracePt t="9414" x="2959100" y="5062538"/>
          <p14:tracePt t="9430" x="2959100" y="5054600"/>
          <p14:tracePt t="10126" x="2959100" y="5048250"/>
          <p14:tracePt t="10134" x="2959100" y="5035550"/>
          <p14:tracePt t="10150" x="2952750" y="5022850"/>
          <p14:tracePt t="10163" x="2946400" y="5010150"/>
          <p14:tracePt t="10164" x="2932113" y="4976813"/>
          <p14:tracePt t="10180" x="2919413" y="4951413"/>
          <p14:tracePt t="10197" x="2913063" y="4924425"/>
          <p14:tracePt t="10213" x="2906713" y="4892675"/>
          <p14:tracePt t="10230" x="2900363" y="4872038"/>
          <p14:tracePt t="10247" x="2887663" y="4859338"/>
          <p14:tracePt t="10263" x="2879725" y="4852988"/>
          <p14:tracePt t="10280" x="2860675" y="4840288"/>
          <p14:tracePt t="10296" x="2827338" y="4826000"/>
          <p14:tracePt t="10313" x="2795588" y="4813300"/>
          <p14:tracePt t="10330" x="2762250" y="4800600"/>
          <p14:tracePt t="10347" x="2724150" y="4781550"/>
          <p14:tracePt t="10363" x="2697163" y="4775200"/>
          <p14:tracePt t="10380" x="2665413" y="4760913"/>
          <p14:tracePt t="10396" x="2638425" y="4748213"/>
          <p14:tracePt t="10413" x="2598738" y="4735513"/>
          <p14:tracePt t="10430" x="2554288" y="4708525"/>
          <p14:tracePt t="10446" x="2501900" y="4683125"/>
          <p14:tracePt t="10463" x="2422525" y="4664075"/>
          <p14:tracePt t="10480" x="2363788" y="4630738"/>
          <p14:tracePt t="10496" x="2305050" y="4611688"/>
          <p14:tracePt t="10513" x="2273300" y="4591050"/>
          <p14:tracePt t="10530" x="2239963" y="4584700"/>
          <p14:tracePt t="10546" x="2239963" y="4578350"/>
          <p14:tracePt t="10702" x="2246313" y="4578350"/>
          <p14:tracePt t="10710" x="2266950" y="4578350"/>
          <p14:tracePt t="10718" x="2351088" y="4578350"/>
          <p14:tracePt t="10730" x="2481263" y="4578350"/>
          <p14:tracePt t="10747" x="2644775" y="4578350"/>
          <p14:tracePt t="10764" x="2814638" y="4578350"/>
          <p14:tracePt t="10780" x="3030538" y="4591050"/>
          <p14:tracePt t="10797" x="3213100" y="4605338"/>
          <p14:tracePt t="10813" x="3409950" y="4630738"/>
          <p14:tracePt t="10830" x="3802063" y="4664075"/>
          <p14:tracePt t="10846" x="4010025" y="4716463"/>
          <p14:tracePt t="10863" x="4198938" y="4775200"/>
          <p14:tracePt t="10880" x="4343400" y="4833938"/>
          <p14:tracePt t="10896" x="4460875" y="4899025"/>
          <p14:tracePt t="10913" x="4552950" y="4957763"/>
          <p14:tracePt t="10930" x="4597400" y="4995863"/>
          <p14:tracePt t="10946" x="4637088" y="5035550"/>
          <p14:tracePt t="10963" x="4649788" y="5054600"/>
          <p14:tracePt t="10980" x="4664075" y="5068888"/>
          <p14:tracePt t="10996" x="4670425" y="5081588"/>
          <p14:tracePt t="11013" x="4676775" y="5087938"/>
          <p14:tracePt t="11030" x="4676775" y="5100638"/>
          <p14:tracePt t="11206" x="4676775" y="5094288"/>
          <p14:tracePt t="11222" x="4676775" y="5087938"/>
          <p14:tracePt t="11230" x="4670425" y="5087938"/>
          <p14:tracePt t="11230" x="4656138" y="5081588"/>
          <p14:tracePt t="11246" x="4630738" y="5062538"/>
          <p14:tracePt t="11263" x="4597400" y="5041900"/>
          <p14:tracePt t="11280" x="4546600" y="5016500"/>
          <p14:tracePt t="11296" x="4473575" y="4989513"/>
          <p14:tracePt t="11313" x="4362450" y="4957763"/>
          <p14:tracePt t="11329" x="4244975" y="4911725"/>
          <p14:tracePt t="11346" x="4095750" y="4878388"/>
          <p14:tracePt t="11364" x="3892550" y="4840288"/>
          <p14:tracePt t="11380" x="3741738" y="4794250"/>
          <p14:tracePt t="11396" x="3592513" y="4760913"/>
          <p14:tracePt t="11413" x="3468688" y="4735513"/>
          <p14:tracePt t="11429" x="3324225" y="4708525"/>
          <p14:tracePt t="11446" x="3246438" y="4695825"/>
          <p14:tracePt t="11463" x="3187700" y="4689475"/>
          <p14:tracePt t="11479" x="3128963" y="4676775"/>
          <p14:tracePt t="11496" x="3055938" y="4676775"/>
          <p14:tracePt t="11513" x="2959100" y="4670425"/>
          <p14:tracePt t="11529" x="2879725" y="4664075"/>
          <p14:tracePt t="11546" x="2808288" y="4656138"/>
          <p14:tracePt t="11563" x="2743200" y="4649788"/>
          <p14:tracePt t="11579" x="2671763" y="4643438"/>
          <p14:tracePt t="11596" x="2625725" y="4643438"/>
          <p14:tracePt t="11613" x="2598738" y="4630738"/>
          <p14:tracePt t="11629" x="2586038" y="4630738"/>
          <p14:tracePt t="12086" x="2598738" y="4630738"/>
          <p14:tracePt t="12094" x="2606675" y="4630738"/>
          <p14:tracePt t="12102" x="2619375" y="4630738"/>
          <p14:tracePt t="12110" x="2638425" y="4637088"/>
          <p14:tracePt t="12110" x="2644775" y="4643438"/>
          <p14:tracePt t="12129" x="2659063" y="4649788"/>
          <p14:tracePt t="12129" x="2690813" y="4664075"/>
          <p14:tracePt t="12146" x="2709863" y="4683125"/>
          <p14:tracePt t="12162" x="2736850" y="4695825"/>
          <p14:tracePt t="12179" x="2762250" y="4722813"/>
          <p14:tracePt t="12196" x="2776538" y="4748213"/>
          <p14:tracePt t="12212" x="2782888" y="4760913"/>
          <p14:tracePt t="12229" x="2789238" y="4767263"/>
          <p14:tracePt t="12270" x="2795588" y="4767263"/>
          <p14:tracePt t="12326" x="2795588" y="4775200"/>
          <p14:tracePt t="12334" x="2795588" y="4781550"/>
          <p14:tracePt t="12351" x="2801938" y="4787900"/>
          <p14:tracePt t="12366" x="2801938" y="4800600"/>
          <p14:tracePt t="12379" x="2801938" y="4806950"/>
          <p14:tracePt t="12380" x="2801938" y="4819650"/>
          <p14:tracePt t="12396" x="2801938" y="4833938"/>
          <p14:tracePt t="12412" x="2808288" y="4846638"/>
          <p14:tracePt t="12429" x="2814638" y="4852988"/>
          <p14:tracePt t="12429" x="2814638" y="4859338"/>
          <p14:tracePt t="12446" x="2820988" y="4865688"/>
          <p14:tracePt t="12462" x="2827338" y="4872038"/>
          <p14:tracePt t="12479" x="2820988" y="4878388"/>
          <p14:tracePt t="12496" x="2820988" y="4884738"/>
          <p14:tracePt t="12512" x="2820988" y="4899025"/>
          <p14:tracePt t="12529" x="2827338" y="4884738"/>
          <p14:tracePt t="12546" x="2827338" y="4892675"/>
          <p14:tracePt t="12562" x="2827338" y="4899025"/>
          <p14:tracePt t="12579" x="2835275" y="4905375"/>
          <p14:tracePt t="12596" x="2827338" y="4918075"/>
          <p14:tracePt t="12612" x="2827338" y="4930775"/>
          <p14:tracePt t="12629" x="2827338" y="4937125"/>
          <p14:tracePt t="12646" x="2827338" y="4951413"/>
          <p14:tracePt t="12662" x="2827338" y="4957763"/>
          <p14:tracePt t="12679" x="2827338" y="4964113"/>
          <p14:tracePt t="12718" x="2827338" y="4970463"/>
          <p14:tracePt t="12735" x="2835275" y="4970463"/>
          <p14:tracePt t="12741" x="2835275" y="4976813"/>
          <p14:tracePt t="12745" x="2835275" y="4983163"/>
          <p14:tracePt t="12782" x="2835275" y="4989513"/>
          <p14:tracePt t="12798" x="2835275" y="4995863"/>
          <p14:tracePt t="12822" x="2841625" y="4995863"/>
          <p14:tracePt t="12830" x="2841625" y="5003800"/>
          <p14:tracePt t="12838" x="2841625" y="5010150"/>
          <p14:tracePt t="12845" x="2847975" y="5010150"/>
          <p14:tracePt t="12862" x="2847975" y="5016500"/>
          <p14:tracePt t="12879" x="2854325" y="5022850"/>
          <p14:tracePt t="15396" x="2860675" y="5022850"/>
          <p14:tracePt t="15423" x="2879725" y="5022850"/>
          <p14:tracePt t="15431" x="2906713" y="5022850"/>
          <p14:tracePt t="15439" x="2932113" y="5022850"/>
          <p14:tracePt t="15447" x="2978150" y="5022850"/>
          <p14:tracePt t="15462" x="3049588" y="5022850"/>
          <p14:tracePt t="15480" x="3082925" y="5022850"/>
          <p14:tracePt t="15495" x="3095625" y="5022850"/>
          <p14:tracePt t="15512" x="3108325" y="5022850"/>
          <p14:tracePt t="15529" x="3116263" y="5022850"/>
          <p14:tracePt t="15545" x="3122613" y="5022850"/>
          <p14:tracePt t="15562" x="3135313" y="5022850"/>
          <p14:tracePt t="15579" x="3167063" y="5029200"/>
          <p14:tracePt t="15595" x="3206750" y="5062538"/>
          <p14:tracePt t="15612" x="3265488" y="5100638"/>
          <p14:tracePt t="15629" x="3311525" y="5121275"/>
          <p14:tracePt t="15645" x="3336925" y="5140325"/>
          <p14:tracePt t="15662" x="3344863" y="5146675"/>
          <p14:tracePt t="15735" x="3344863" y="5153025"/>
          <p14:tracePt t="15759" x="3344863" y="5165725"/>
          <p14:tracePt t="15775" x="3344863" y="5173663"/>
          <p14:tracePt t="16398" x="3357563" y="5173663"/>
          <p14:tracePt t="16407" x="3370263" y="5159375"/>
          <p14:tracePt t="16415" x="3389313" y="5146675"/>
          <p14:tracePt t="16423" x="3403600" y="5133975"/>
          <p14:tracePt t="16431" x="3448050" y="5121275"/>
          <p14:tracePt t="16445" x="3481388" y="5100638"/>
          <p14:tracePt t="16462" x="3533775" y="5087938"/>
          <p14:tracePt t="16462" x="3546475" y="5081588"/>
          <p14:tracePt t="16479" x="3586163" y="5062538"/>
          <p14:tracePt t="16495" x="3644900" y="5041900"/>
          <p14:tracePt t="16512" x="3697288" y="5022850"/>
          <p14:tracePt t="16528" x="3756025" y="5003800"/>
          <p14:tracePt t="16545" x="3833813" y="4983163"/>
          <p14:tracePt t="16562" x="3951288" y="4976813"/>
          <p14:tracePt t="16578" x="4056063" y="4976813"/>
          <p14:tracePt t="16595" x="4167188" y="4970463"/>
          <p14:tracePt t="16612" x="4284663" y="4970463"/>
          <p14:tracePt t="16628" x="4402138" y="4970463"/>
          <p14:tracePt t="16645" x="4513263" y="4970463"/>
          <p14:tracePt t="16662" x="4618038" y="4976813"/>
          <p14:tracePt t="16678" x="4787900" y="5010150"/>
          <p14:tracePt t="16695" x="4918075" y="5041900"/>
          <p14:tracePt t="16712" x="5048250" y="5100638"/>
          <p14:tracePt t="16728" x="5205413" y="5180013"/>
          <p14:tracePt t="16745" x="5402263" y="5270500"/>
          <p14:tracePt t="16762" x="5545138" y="5341938"/>
          <p14:tracePt t="16778" x="5689600" y="5421313"/>
          <p14:tracePt t="16795" x="5786438" y="5492750"/>
          <p14:tracePt t="16812" x="5891213" y="5564188"/>
          <p14:tracePt t="16828" x="5983288" y="5616575"/>
          <p14:tracePt t="16845" x="6054725" y="5675313"/>
          <p14:tracePt t="16862" x="6119813" y="5727700"/>
          <p14:tracePt t="16878" x="6205538" y="5792788"/>
          <p14:tracePt t="16895" x="6243638" y="5819775"/>
          <p14:tracePt t="16912" x="6270625" y="5838825"/>
          <p14:tracePt t="16928" x="6302375" y="5851525"/>
          <p14:tracePt t="16945" x="6323013" y="5851525"/>
          <p14:tracePt t="16961" x="6342063" y="5859463"/>
          <p14:tracePt t="17047" x="6354763" y="5851525"/>
          <p14:tracePt t="17058" x="6361113" y="5845175"/>
          <p14:tracePt t="17063" x="6375400" y="5845175"/>
          <p14:tracePt t="17064" x="6388100" y="5845175"/>
          <p14:tracePt t="17078" x="6419850" y="5832475"/>
          <p14:tracePt t="17095" x="6453188" y="5826125"/>
          <p14:tracePt t="17111" x="6472238" y="5813425"/>
          <p14:tracePt t="17128" x="6492875" y="5807075"/>
          <p14:tracePt t="17145" x="6511925" y="5792788"/>
          <p14:tracePt t="17161" x="6524625" y="5786438"/>
          <p14:tracePt t="17178" x="6530975" y="5780088"/>
          <p14:tracePt t="17195" x="6545263" y="5773738"/>
          <p14:tracePt t="17212" x="6564313" y="5740400"/>
          <p14:tracePt t="17228" x="6583363" y="5702300"/>
          <p14:tracePt t="17245" x="6589713" y="5662613"/>
          <p14:tracePt t="17261" x="6596063" y="5630863"/>
          <p14:tracePt t="17278" x="6596063" y="5591175"/>
          <p14:tracePt t="17295" x="6596063" y="5570538"/>
          <p14:tracePt t="17311" x="6596063" y="5564188"/>
          <p14:tracePt t="17358" x="6589713" y="5564188"/>
          <p14:tracePt t="17486" x="6583363" y="5564188"/>
          <p14:tracePt t="17502" x="6570663" y="5564188"/>
          <p14:tracePt t="17510" x="6564313" y="5564188"/>
          <p14:tracePt t="17519" x="6524625" y="5564188"/>
          <p14:tracePt t="17528" x="6492875" y="5564188"/>
          <p14:tracePt t="17545" x="6453188" y="5564188"/>
          <p14:tracePt t="17561" x="6426200" y="5564188"/>
          <p14:tracePt t="17578" x="6407150" y="5564188"/>
          <p14:tracePt t="17595" x="6388100" y="5564188"/>
          <p14:tracePt t="17611" x="6381750" y="5564188"/>
          <p14:tracePt t="17628" x="6367463" y="5564188"/>
          <p14:tracePt t="17645" x="6361113" y="5564188"/>
          <p14:tracePt t="17759" x="6367463" y="5564188"/>
          <p14:tracePt t="17767" x="6388100" y="5564188"/>
          <p14:tracePt t="17774" x="6413500" y="5564188"/>
          <p14:tracePt t="17782" x="6472238" y="5564188"/>
          <p14:tracePt t="17799" x="6511925" y="5564188"/>
          <p14:tracePt t="17806" x="6545263" y="5564188"/>
          <p14:tracePt t="17815" x="6616700" y="5564188"/>
          <p14:tracePt t="17828" x="6662738" y="5564188"/>
          <p14:tracePt t="17844" x="6681788" y="5564188"/>
          <p14:tracePt t="17958" x="6669088" y="5564188"/>
          <p14:tracePt t="17966" x="6623050" y="5557838"/>
          <p14:tracePt t="17982" x="6545263" y="5557838"/>
          <p14:tracePt t="17998" x="6499225" y="5557838"/>
          <p14:tracePt t="18011" x="6453188" y="5551488"/>
          <p14:tracePt t="18015" x="6348413" y="5551488"/>
          <p14:tracePt t="18028" x="6237288" y="5551488"/>
          <p14:tracePt t="18044" x="6146800" y="5545138"/>
          <p14:tracePt t="18061" x="6094413" y="5545138"/>
          <p14:tracePt t="18078" x="6073775" y="5545138"/>
          <p14:tracePt t="18078" x="6067425" y="5545138"/>
          <p14:tracePt t="18262" x="6073775" y="5545138"/>
          <p14:tracePt t="18270" x="6080125" y="5545138"/>
          <p14:tracePt t="18278" x="6088063" y="5545138"/>
          <p14:tracePt t="18285" x="6094413" y="5545138"/>
          <p14:tracePt t="18294" x="6126163" y="5545138"/>
          <p14:tracePt t="18311" x="6153150" y="5545138"/>
          <p14:tracePt t="18328" x="6178550" y="5545138"/>
          <p14:tracePt t="18344" x="6218238" y="5545138"/>
          <p14:tracePt t="18361" x="6270625" y="5551488"/>
          <p14:tracePt t="18378" x="6342063" y="5551488"/>
          <p14:tracePt t="18394" x="6388100" y="5551488"/>
          <p14:tracePt t="18411" x="6426200" y="5551488"/>
          <p14:tracePt t="18428" x="6434138" y="5551488"/>
          <p14:tracePt t="21006" x="6434138" y="5545138"/>
          <p14:tracePt t="21014" x="6446838" y="5538788"/>
          <p14:tracePt t="21022" x="6459538" y="5511800"/>
          <p14:tracePt t="21029" x="6499225" y="5480050"/>
          <p14:tracePt t="21043" x="6564313" y="5421313"/>
          <p14:tracePt t="21061" x="6629400" y="5335588"/>
          <p14:tracePt t="21077" x="6681788" y="5270500"/>
          <p14:tracePt t="21093" x="6727825" y="5211763"/>
          <p14:tracePt t="21110" x="6786563" y="5127625"/>
          <p14:tracePt t="21127" x="6818313" y="5054600"/>
          <p14:tracePt t="21143" x="6845300" y="4995863"/>
          <p14:tracePt t="21160" x="6870700" y="4930775"/>
          <p14:tracePt t="21177" x="6883400" y="4872038"/>
          <p14:tracePt t="21193" x="6897688" y="4806950"/>
          <p14:tracePt t="21210" x="6910388" y="4748213"/>
          <p14:tracePt t="21227" x="6916738" y="4702175"/>
          <p14:tracePt t="21243" x="6929438" y="4656138"/>
          <p14:tracePt t="21260" x="6942138" y="4611688"/>
          <p14:tracePt t="21276" x="6942138" y="4572000"/>
          <p14:tracePt t="21293" x="6956425" y="4532313"/>
          <p14:tracePt t="21310" x="6969125" y="4479925"/>
          <p14:tracePt t="21327" x="6975475" y="4448175"/>
          <p14:tracePt t="21343" x="6981825" y="4435475"/>
          <p14:tracePt t="21360" x="6981825" y="4427538"/>
          <p14:tracePt t="21614" x="6981825" y="4421188"/>
          <p14:tracePt t="21622" x="6994525" y="4402138"/>
          <p14:tracePt t="21630" x="6994525" y="4389438"/>
          <p14:tracePt t="21638" x="7002463" y="4376738"/>
          <p14:tracePt t="21646" x="7002463" y="4356100"/>
          <p14:tracePt t="21660" x="7002463" y="4343400"/>
          <p14:tracePt t="21676" x="6988175" y="4330700"/>
          <p14:tracePt t="21693" x="6975475" y="4324350"/>
          <p14:tracePt t="21710" x="6883400" y="4303713"/>
          <p14:tracePt t="21726" x="6832600" y="4271963"/>
          <p14:tracePt t="21743" x="6805613" y="4259263"/>
          <p14:tracePt t="21760" x="6799263" y="4259263"/>
          <p14:tracePt t="22110" x="6799263" y="4244975"/>
          <p14:tracePt t="22118" x="6799263" y="4198938"/>
          <p14:tracePt t="22126" x="6799263" y="4154488"/>
          <p14:tracePt t="22143" x="6799263" y="4108450"/>
          <p14:tracePt t="22147" x="6845300" y="4049713"/>
          <p14:tracePt t="22160" x="6845300" y="3970338"/>
          <p14:tracePt t="22176" x="6845300" y="3873500"/>
          <p14:tracePt t="22193" x="6851650" y="3756025"/>
          <p14:tracePt t="22209" x="6832600" y="3611563"/>
          <p14:tracePt t="22226" x="6786563" y="3481388"/>
          <p14:tracePt t="22243" x="6713538" y="3344863"/>
          <p14:tracePt t="22259" x="6642100" y="3252788"/>
          <p14:tracePt t="22276" x="6551613" y="3154363"/>
          <p14:tracePt t="22293" x="6426200" y="3063875"/>
          <p14:tracePt t="22309" x="6211888" y="2959100"/>
          <p14:tracePt t="22326" x="6042025" y="2887663"/>
          <p14:tracePt t="22343" x="5859463" y="2841625"/>
          <p14:tracePt t="22359" x="5708650" y="2814638"/>
          <p14:tracePt t="22376" x="5564188" y="2789238"/>
          <p14:tracePt t="22393" x="5467350" y="2755900"/>
          <p14:tracePt t="22409" x="5381625" y="2736850"/>
          <p14:tracePt t="22426" x="5322888" y="2724150"/>
          <p14:tracePt t="22443" x="5270500" y="2703513"/>
          <p14:tracePt t="22459" x="5232400" y="2697163"/>
          <p14:tracePt t="22476" x="5205413" y="2690813"/>
          <p14:tracePt t="22493" x="5180013" y="2684463"/>
          <p14:tracePt t="22510" x="5165725" y="2678113"/>
          <p14:tracePt t="22526" x="5146675" y="2671763"/>
          <p14:tracePt t="22678" x="5159375" y="2671763"/>
          <p14:tracePt t="22686" x="5186363" y="2671763"/>
          <p14:tracePt t="22694" x="5238750" y="2671763"/>
          <p14:tracePt t="22702" x="5291138" y="2671763"/>
          <p14:tracePt t="22710" x="5467350" y="2697163"/>
          <p14:tracePt t="22726" x="5637213" y="2717800"/>
          <p14:tracePt t="22743" x="5799138" y="2724150"/>
          <p14:tracePt t="22759" x="5962650" y="2736850"/>
          <p14:tracePt t="22776" x="6126163" y="2736850"/>
          <p14:tracePt t="22793" x="6249988" y="2736850"/>
          <p14:tracePt t="22809" x="6354763" y="2743200"/>
          <p14:tracePt t="22826" x="6453188" y="2743200"/>
          <p14:tracePt t="22843" x="6564313" y="2743200"/>
          <p14:tracePt t="22859" x="6694488" y="2743200"/>
          <p14:tracePt t="22876" x="6838950" y="2743200"/>
          <p14:tracePt t="22892" x="7027863" y="2743200"/>
          <p14:tracePt t="22909" x="7191375" y="2743200"/>
          <p14:tracePt t="22926" x="7419975" y="2743200"/>
          <p14:tracePt t="22943" x="7550150" y="2743200"/>
          <p14:tracePt t="22959" x="7621588" y="2743200"/>
          <p14:tracePt t="22976" x="7635875" y="2743200"/>
          <p14:tracePt t="22992" x="7642225" y="2743200"/>
          <p14:tracePt t="23494" x="7635875" y="2743200"/>
          <p14:tracePt t="23502" x="7635875" y="2749550"/>
          <p14:tracePt t="23510" x="7627938" y="2755900"/>
          <p14:tracePt t="23518" x="7621588" y="2762250"/>
          <p14:tracePt t="23526" x="7596188" y="2789238"/>
          <p14:tracePt t="23542" x="7569200" y="2814638"/>
          <p14:tracePt t="23559" x="7537450" y="2827338"/>
          <p14:tracePt t="23576" x="7497763" y="2854325"/>
          <p14:tracePt t="23592" x="7451725" y="2879725"/>
          <p14:tracePt t="23609" x="7367588" y="2913063"/>
          <p14:tracePt t="23626" x="7275513" y="2965450"/>
          <p14:tracePt t="23642" x="7178675" y="3005138"/>
          <p14:tracePt t="23659" x="7086600" y="3030538"/>
          <p14:tracePt t="23676" x="6994525" y="3049588"/>
          <p14:tracePt t="23692" x="6897688" y="3076575"/>
          <p14:tracePt t="23709" x="6805613" y="3082925"/>
          <p14:tracePt t="23726" x="6662738" y="3108325"/>
          <p14:tracePt t="23742" x="6577013" y="3122613"/>
          <p14:tracePt t="23759" x="6484938" y="3122613"/>
          <p14:tracePt t="23775" x="6426200" y="3122613"/>
          <p14:tracePt t="23792" x="6361113" y="3128963"/>
          <p14:tracePt t="23809" x="6316663" y="3128963"/>
          <p14:tracePt t="23825" x="6283325" y="3128963"/>
          <p14:tracePt t="23842" x="6276975" y="3128963"/>
          <p14:tracePt t="41014" x="6270625" y="3135313"/>
          <p14:tracePt t="41022" x="6270625" y="3141663"/>
          <p14:tracePt t="41024" x="6270625" y="3148013"/>
          <p14:tracePt t="41037" x="6256338" y="3181350"/>
          <p14:tracePt t="41053" x="6249988" y="3219450"/>
          <p14:tracePt t="41070" x="6197600" y="3317875"/>
          <p14:tracePt t="41087" x="6153150" y="3409950"/>
          <p14:tracePt t="41103" x="6094413" y="3500438"/>
          <p14:tracePt t="41120" x="6021388" y="3586163"/>
          <p14:tracePt t="41136" x="5930900" y="3683000"/>
          <p14:tracePt t="41153" x="5845175" y="3775075"/>
          <p14:tracePt t="41170" x="5754688" y="3860800"/>
          <p14:tracePt t="41186" x="5656263" y="3951288"/>
          <p14:tracePt t="41203" x="5538788" y="4049713"/>
          <p14:tracePt t="41220" x="5427663" y="4148138"/>
          <p14:tracePt t="41236" x="5322888" y="4225925"/>
          <p14:tracePt t="41253" x="5224463" y="4291013"/>
          <p14:tracePt t="41270" x="5035550" y="4408488"/>
          <p14:tracePt t="41287" x="4905375" y="4473575"/>
          <p14:tracePt t="41303" x="4813300" y="4519613"/>
          <p14:tracePt t="41320" x="4683125" y="4597400"/>
          <p14:tracePt t="41336" x="4565650" y="4643438"/>
          <p14:tracePt t="41353" x="4460875" y="4683125"/>
          <p14:tracePt t="41370" x="4395788" y="4708525"/>
          <p14:tracePt t="41386" x="4362450" y="4735513"/>
          <p14:tracePt t="41403" x="4349750" y="4741863"/>
          <p14:tracePt t="41646" x="4337050" y="4741863"/>
          <p14:tracePt t="41654" x="4337050" y="4748213"/>
          <p14:tracePt t="41655" x="4337050" y="4754563"/>
          <p14:tracePt t="41670" x="4337050" y="4781550"/>
          <p14:tracePt t="41686" x="4349750" y="4800600"/>
          <p14:tracePt t="41703" x="4395788" y="4826000"/>
          <p14:tracePt t="41720" x="4421188" y="4859338"/>
          <p14:tracePt t="41736" x="4460875" y="4899025"/>
          <p14:tracePt t="41753" x="4506913" y="4945063"/>
          <p14:tracePt t="41769" x="4532313" y="4957763"/>
          <p14:tracePt t="41786" x="4552950" y="4951413"/>
          <p14:tracePt t="41803" x="4565650" y="4924425"/>
          <p14:tracePt t="41820" x="4572000" y="4918075"/>
          <p14:tracePt t="42150" x="4578350" y="4924425"/>
          <p14:tracePt t="42170" x="4565650" y="4924425"/>
          <p14:tracePt t="42174" x="4559300" y="4911725"/>
          <p14:tracePt t="42206" x="4552950" y="4911725"/>
          <p14:tracePt t="42262" x="4546600" y="4911725"/>
          <p14:tracePt t="42294" x="4546600" y="4918075"/>
          <p14:tracePt t="42318" x="4538663" y="4918075"/>
          <p14:tracePt t="42326" x="4532313" y="4918075"/>
          <p14:tracePt t="42358" x="4532313" y="4924425"/>
          <p14:tracePt t="43222" x="4552950" y="4924425"/>
          <p14:tracePt t="43230" x="4584700" y="4924425"/>
          <p14:tracePt t="43238" x="4643438" y="4924425"/>
          <p14:tracePt t="43252" x="4716463" y="4924425"/>
          <p14:tracePt t="43269" x="4806950" y="4924425"/>
          <p14:tracePt t="43285" x="4884738" y="4937125"/>
          <p14:tracePt t="43303" x="4930775" y="4945063"/>
          <p14:tracePt t="43319" x="4945063" y="4951413"/>
          <p14:tracePt t="43336" x="4964113" y="4970463"/>
          <p14:tracePt t="43352" x="4983163" y="4995863"/>
          <p14:tracePt t="43369" x="5003800" y="5029200"/>
          <p14:tracePt t="43385" x="5029200" y="5068888"/>
          <p14:tracePt t="43402" x="5041900" y="5106988"/>
          <p14:tracePt t="43419" x="5048250" y="5153025"/>
          <p14:tracePt t="43435" x="5048250" y="5192713"/>
          <p14:tracePt t="43452" x="5048250" y="5224463"/>
          <p14:tracePt t="43469" x="5035550" y="5264150"/>
          <p14:tracePt t="43486" x="5010150" y="5335588"/>
          <p14:tracePt t="43502" x="4957763" y="5381625"/>
          <p14:tracePt t="43519" x="4930775" y="5408613"/>
          <p14:tracePt t="43535" x="4924425" y="5421313"/>
          <p14:tracePt t="43630" x="4930775" y="5421313"/>
          <p14:tracePt t="43639" x="4937125" y="5421313"/>
          <p14:tracePt t="43639" x="4964113" y="5421313"/>
          <p14:tracePt t="43652" x="5016500" y="5421313"/>
          <p14:tracePt t="43669" x="5087938" y="5421313"/>
          <p14:tracePt t="43685" x="5186363" y="5434013"/>
          <p14:tracePt t="43702" x="5232400" y="5446713"/>
          <p14:tracePt t="43766" x="5232400" y="5453063"/>
          <p14:tracePt t="43806" x="5218113" y="5453063"/>
          <p14:tracePt t="43814" x="5218113" y="5461000"/>
          <p14:tracePt t="43822" x="5211763" y="5461000"/>
          <p14:tracePt t="43835" x="5205413" y="5461000"/>
          <p14:tracePt t="43852" x="5205413" y="5467350"/>
          <p14:tracePt t="43894" x="5205413" y="5473700"/>
          <p14:tracePt t="43942" x="5224463" y="5480050"/>
          <p14:tracePt t="43950" x="5251450" y="5480050"/>
          <p14:tracePt t="43958" x="5303838" y="5480050"/>
          <p14:tracePt t="43969" x="5394325" y="5492750"/>
          <p14:tracePt t="43985" x="5480050" y="5499100"/>
          <p14:tracePt t="44002" x="5578475" y="5511800"/>
          <p14:tracePt t="44019" x="5656263" y="5526088"/>
          <p14:tracePt t="44035" x="5708650" y="5532438"/>
          <p14:tracePt t="44052" x="5740400" y="5532438"/>
          <p14:tracePt t="44069" x="5740400" y="5538788"/>
          <p14:tracePt t="44894" x="5727700" y="5545138"/>
          <p14:tracePt t="44902" x="5721350" y="5545138"/>
          <p14:tracePt t="44910" x="5702300" y="5545138"/>
          <p14:tracePt t="44919" x="5662613" y="5545138"/>
          <p14:tracePt t="44935" x="5603875" y="5545138"/>
          <p14:tracePt t="44952" x="5538788" y="5545138"/>
          <p14:tracePt t="44968" x="5434013" y="5545138"/>
          <p14:tracePt t="44985" x="5316538" y="5545138"/>
          <p14:tracePt t="45001" x="5180013" y="5545138"/>
          <p14:tracePt t="45018" x="5048250" y="5532438"/>
          <p14:tracePt t="45035" x="4899025" y="5532438"/>
          <p14:tracePt t="45051" x="4767263" y="5532438"/>
          <p14:tracePt t="45068" x="4649788" y="5532438"/>
          <p14:tracePt t="45085" x="4532313" y="5532438"/>
          <p14:tracePt t="45101" x="4389438" y="5532438"/>
          <p14:tracePt t="45118" x="4297363" y="5532438"/>
          <p14:tracePt t="45135" x="4219575" y="5532438"/>
          <p14:tracePt t="45151" x="4154488" y="5532438"/>
          <p14:tracePt t="45168" x="4108450" y="5532438"/>
          <p14:tracePt t="45185" x="4068763" y="5532438"/>
          <p14:tracePt t="45201" x="4049713" y="5532438"/>
          <p14:tracePt t="45218" x="4043363" y="5532438"/>
          <p14:tracePt t="45462" x="4049713" y="5532438"/>
          <p14:tracePt t="45486" x="4056063" y="5532438"/>
          <p14:tracePt t="45494" x="4062413" y="5532438"/>
          <p14:tracePt t="45507" x="4075113" y="5532438"/>
          <p14:tracePt t="45510" x="4102100" y="5532438"/>
          <p14:tracePt t="45518" x="4127500" y="5526088"/>
          <p14:tracePt t="45535" x="4140200" y="5526088"/>
          <p14:tracePt t="45551" x="4154488" y="5526088"/>
          <p14:tracePt t="45568" x="4160838" y="5526088"/>
          <p14:tracePt t="45638" x="4167188" y="5526088"/>
          <p14:tracePt t="45670" x="4173538" y="5526088"/>
          <p14:tracePt t="45678" x="4179888" y="5526088"/>
          <p14:tracePt t="45686" x="4186238" y="5526088"/>
          <p14:tracePt t="45702" x="4192588" y="5526088"/>
          <p14:tracePt t="45705" x="4198938" y="5526088"/>
          <p14:tracePt t="45718" x="4206875" y="5526088"/>
          <p14:tracePt t="45734" x="4213225" y="5526088"/>
          <p14:tracePt t="45798" x="4219575" y="5526088"/>
          <p14:tracePt t="45808" x="4225925" y="5526088"/>
          <p14:tracePt t="45822" x="4232275" y="5526088"/>
          <p14:tracePt t="45834" x="4238625" y="5526088"/>
          <p14:tracePt t="45842" x="4244975" y="5526088"/>
          <p14:tracePt t="45851" x="4259263" y="5526088"/>
          <p14:tracePt t="45868" x="4271963" y="5526088"/>
          <p14:tracePt t="45885" x="4297363" y="5526088"/>
          <p14:tracePt t="45901" x="4343400" y="5526088"/>
          <p14:tracePt t="45918" x="4376738" y="5526088"/>
          <p14:tracePt t="45934" x="4408488" y="5526088"/>
          <p14:tracePt t="45951" x="4441825" y="5526088"/>
          <p14:tracePt t="45968" x="4473575" y="5526088"/>
          <p14:tracePt t="45984" x="4513263" y="5526088"/>
          <p14:tracePt t="46001" x="4559300" y="5526088"/>
          <p14:tracePt t="46018" x="4611688" y="5526088"/>
          <p14:tracePt t="46034" x="4664075" y="5526088"/>
          <p14:tracePt t="46051" x="4708525" y="5526088"/>
          <p14:tracePt t="46068" x="4754563" y="5526088"/>
          <p14:tracePt t="46084" x="4806950" y="5526088"/>
          <p14:tracePt t="46101" x="4859338" y="5526088"/>
          <p14:tracePt t="46118" x="4964113" y="5526088"/>
          <p14:tracePt t="46134" x="5029200" y="5526088"/>
          <p14:tracePt t="46151" x="5100638" y="5526088"/>
          <p14:tracePt t="46168" x="5180013" y="5526088"/>
          <p14:tracePt t="46184" x="5251450" y="5526088"/>
          <p14:tracePt t="46201" x="5349875" y="5526088"/>
          <p14:tracePt t="46218" x="5434013" y="5526088"/>
          <p14:tracePt t="46234" x="5532438" y="5526088"/>
          <p14:tracePt t="46251" x="5630863" y="5526088"/>
          <p14:tracePt t="46268" x="5734050" y="5526088"/>
          <p14:tracePt t="46284" x="5826125" y="5526088"/>
          <p14:tracePt t="46301" x="5924550" y="5526088"/>
          <p14:tracePt t="46318" x="6027738" y="5526088"/>
          <p14:tracePt t="46334" x="6088063" y="5526088"/>
          <p14:tracePt t="46351" x="6132513" y="5519738"/>
          <p14:tracePt t="46368" x="6159500" y="5519738"/>
          <p14:tracePt t="46384" x="6197600" y="5519738"/>
          <p14:tracePt t="46401" x="6237288" y="5519738"/>
          <p14:tracePt t="46418" x="6289675" y="5519738"/>
          <p14:tracePt t="46434" x="6342063" y="5519738"/>
          <p14:tracePt t="46451" x="6394450" y="5519738"/>
          <p14:tracePt t="46468" x="6426200" y="5519738"/>
          <p14:tracePt t="46484" x="6434138" y="5519738"/>
          <p14:tracePt t="46501" x="6440488" y="5519738"/>
          <p14:tracePt t="46774" x="6446838" y="5519738"/>
          <p14:tracePt t="46782" x="6453188" y="5519738"/>
          <p14:tracePt t="46814" x="6459538" y="5519738"/>
          <p14:tracePt t="47102" x="6453188" y="5519738"/>
          <p14:tracePt t="47134" x="6446838" y="5519738"/>
          <p14:tracePt t="47150" x="6446838" y="5526088"/>
          <p14:tracePt t="47159" x="6440488" y="5526088"/>
          <p14:tracePt t="47174" x="6434138" y="5526088"/>
          <p14:tracePt t="47182" x="6426200" y="5526088"/>
          <p14:tracePt t="47191" x="6419850" y="5532438"/>
          <p14:tracePt t="47201" x="6413500" y="5532438"/>
          <p14:tracePt t="47217" x="6400800" y="5538788"/>
          <p14:tracePt t="47234" x="6388100" y="5538788"/>
          <p14:tracePt t="47251" x="6367463" y="5538788"/>
          <p14:tracePt t="47267" x="6348413" y="5551488"/>
          <p14:tracePt t="47284" x="6316663" y="5557838"/>
          <p14:tracePt t="47301" x="6302375" y="5557838"/>
          <p14:tracePt t="47317" x="6283325" y="5557838"/>
          <p14:tracePt t="47558" x="6289675" y="5557838"/>
          <p14:tracePt t="47574" x="6296025" y="5557838"/>
          <p14:tracePt t="47582" x="6308725" y="5557838"/>
          <p14:tracePt t="47590" x="6316663" y="5557838"/>
          <p14:tracePt t="47600" x="6323013" y="5557838"/>
          <p14:tracePt t="47601" x="6354763" y="5557838"/>
          <p14:tracePt t="47617" x="6375400" y="5557838"/>
          <p14:tracePt t="47634" x="6394450" y="5557838"/>
          <p14:tracePt t="47650" x="6419850" y="5557838"/>
          <p14:tracePt t="47667" x="6446838" y="5557838"/>
          <p14:tracePt t="47684" x="6478588" y="5557838"/>
          <p14:tracePt t="47700" x="6511925" y="5557838"/>
          <p14:tracePt t="47717" x="6564313" y="5551488"/>
          <p14:tracePt t="47734" x="6604000" y="5551488"/>
          <p14:tracePt t="47750" x="6616700" y="5551488"/>
          <p14:tracePt t="47767" x="6629400" y="5545138"/>
          <p14:tracePt t="47784" x="6635750" y="5538788"/>
          <p14:tracePt t="47800" x="6648450" y="5526088"/>
          <p14:tracePt t="47817" x="6654800" y="5519738"/>
          <p14:tracePt t="47834" x="6654800" y="5511800"/>
          <p14:tracePt t="47850" x="6662738" y="5505450"/>
          <p14:tracePt t="47867" x="6662738" y="5492750"/>
          <p14:tracePt t="47884" x="6662738" y="5486400"/>
          <p14:tracePt t="47900" x="6648450" y="5480050"/>
          <p14:tracePt t="47942" x="6642100" y="5480050"/>
          <p14:tracePt t="48038" x="6635750" y="5480050"/>
          <p14:tracePt t="48062" x="6629400" y="5480050"/>
          <p14:tracePt t="48094" x="6629400" y="5486400"/>
          <p14:tracePt t="48102" x="6623050" y="5486400"/>
          <p14:tracePt t="49367" x="6623050" y="5492750"/>
          <p14:tracePt t="49423" x="6623050" y="5499100"/>
          <p14:tracePt t="49447" x="6623050" y="5505450"/>
          <p14:tracePt t="49455" x="6623050" y="5511800"/>
          <p14:tracePt t="49463" x="6616700" y="5511800"/>
          <p14:tracePt t="49487" x="6616700" y="5519738"/>
          <p14:tracePt t="49506" x="6616700" y="5526088"/>
          <p14:tracePt t="49535" x="6616700" y="5532438"/>
          <p14:tracePt t="49539" x="6616700" y="5538788"/>
          <p14:tracePt t="49559" x="6610350" y="5538788"/>
          <p14:tracePt t="49567" x="6610350" y="5545138"/>
          <p14:tracePt t="51742" x="6604000" y="5545138"/>
          <p14:tracePt t="51751" x="6596063" y="5545138"/>
          <p14:tracePt t="51751" x="6557963" y="5545138"/>
          <p14:tracePt t="51767" x="6524625" y="5545138"/>
          <p14:tracePt t="51783" x="6492875" y="5545138"/>
          <p14:tracePt t="51800" x="6465888" y="5545138"/>
          <p14:tracePt t="51817" x="6453188" y="5545138"/>
          <p14:tracePt t="51833" x="6446838" y="5545138"/>
          <p14:tracePt t="51850" x="6440488" y="5545138"/>
          <p14:tracePt t="51886" x="6434138" y="5545138"/>
          <p14:tracePt t="51895" x="6426200" y="5545138"/>
          <p14:tracePt t="51903" x="6419850" y="5545138"/>
          <p14:tracePt t="51917" x="6407150" y="5545138"/>
          <p14:tracePt t="51933" x="6400800" y="5545138"/>
          <p14:tracePt t="51950" x="6381750" y="5545138"/>
          <p14:tracePt t="51967" x="6367463" y="5545138"/>
          <p14:tracePt t="51984" x="6354763" y="5545138"/>
          <p14:tracePt t="52000" x="6329363" y="5538788"/>
          <p14:tracePt t="52017" x="6289675" y="5538788"/>
          <p14:tracePt t="52033" x="6243638" y="5538788"/>
          <p14:tracePt t="52050" x="6184900" y="5538788"/>
          <p14:tracePt t="52067" x="6132513" y="5538788"/>
          <p14:tracePt t="52083" x="6080125" y="5538788"/>
          <p14:tracePt t="52100" x="6048375" y="5538788"/>
          <p14:tracePt t="52116" x="6035675" y="5538788"/>
          <p14:tracePt t="52366" x="6042025" y="5538788"/>
          <p14:tracePt t="52377" x="6048375" y="5538788"/>
          <p14:tracePt t="52383" x="6054725" y="5538788"/>
          <p14:tracePt t="52400" x="6061075" y="5538788"/>
          <p14:tracePt t="52439" x="6067425" y="5538788"/>
          <p14:tracePt t="52470" x="6073775" y="5538788"/>
          <p14:tracePt t="52486" x="6080125" y="5538788"/>
          <p14:tracePt t="52495" x="6088063" y="5538788"/>
          <p14:tracePt t="52502" x="6107113" y="5538788"/>
          <p14:tracePt t="52516" x="6126163" y="5538788"/>
          <p14:tracePt t="52533" x="6146800" y="5538788"/>
          <p14:tracePt t="52550" x="6159500" y="5545138"/>
          <p14:tracePt t="52566" x="6184900" y="5545138"/>
          <p14:tracePt t="52584" x="6197600" y="5545138"/>
          <p14:tracePt t="52600" x="6218238" y="5545138"/>
          <p14:tracePt t="52616" x="6224588" y="5545138"/>
          <p14:tracePt t="52633" x="6230938" y="5545138"/>
          <p14:tracePt t="52650" x="6249988" y="5545138"/>
          <p14:tracePt t="52666" x="6256338" y="5545138"/>
          <p14:tracePt t="56669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Constants: </a:t>
            </a:r>
            <a:r>
              <a:rPr lang="en-US" sz="32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</a:t>
            </a:r>
            <a:endParaRPr lang="en-US" sz="32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03996"/>
            <a:ext cx="9134475" cy="5123497"/>
          </a:xfrm>
        </p:spPr>
        <p:txBody>
          <a:bodyPr>
            <a:normAutofit lnSpcReduction="10000"/>
          </a:bodyPr>
          <a:lstStyle/>
          <a:p>
            <a:pPr>
              <a:buNone/>
            </a:pP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</a:t>
            </a:r>
            <a:r>
              <a:rPr lang="en-US" dirty="0" smtClean="0"/>
              <a:t> variable is a constant </a:t>
            </a:r>
          </a:p>
          <a:p>
            <a:pPr lvl="1"/>
            <a:r>
              <a:rPr lang="en-US" dirty="0" smtClean="0"/>
              <a:t>Once its value has been set, it cannot be changed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Named constants make programs easier to read and maintain. </a:t>
            </a:r>
          </a:p>
          <a:p>
            <a:r>
              <a:rPr lang="en-US" dirty="0" smtClean="0"/>
              <a:t>Convention: use all-uppercase names for constants: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 double QUARTER_VALUE = 0.25;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 double DIME_VALUE = 0.1;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 double NICKEL_VALUE = 0.05;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 double PENNY_VALUE = 0.01;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payment = dollars + quarters * QUARTER_VALUE +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dimes * DIME_VALUE + nickels * NICKEL_VALUE +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pennies * PENNY_VALUE; 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946"/>
    </mc:Choice>
    <mc:Fallback xmlns="">
      <p:transition spd="slow" advTm="61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356" x="2090738" y="1130300"/>
          <p14:tracePt t="12462" x="2090738" y="1143000"/>
          <p14:tracePt t="12470" x="2109788" y="1162050"/>
          <p14:tracePt t="12479" x="2109788" y="1195388"/>
          <p14:tracePt t="12486" x="2135188" y="1273175"/>
          <p14:tracePt t="12502" x="2168525" y="1390650"/>
          <p14:tracePt t="12518" x="2193925" y="1535113"/>
          <p14:tracePt t="12533" x="2214563" y="1730375"/>
          <p14:tracePt t="12550" x="2273300" y="1933575"/>
          <p14:tracePt t="12566" x="2338388" y="2246313"/>
          <p14:tracePt t="12582" x="2455863" y="2527300"/>
          <p14:tracePt t="12598" x="2566988" y="2730500"/>
          <p14:tracePt t="12614" x="2690813" y="2932113"/>
          <p14:tracePt t="12630" x="2894013" y="3082925"/>
          <p14:tracePt t="12654" x="3005138" y="3187700"/>
          <p14:tracePt t="12662" x="3116263" y="3278188"/>
          <p14:tracePt t="12679" x="3252788" y="3376613"/>
          <p14:tracePt t="12702" x="3370263" y="3448050"/>
          <p14:tracePt t="12718" x="3475038" y="3500438"/>
          <p14:tracePt t="12733" x="3552825" y="3527425"/>
          <p14:tracePt t="12750" x="3632200" y="3540125"/>
          <p14:tracePt t="12762" x="3697288" y="3552825"/>
          <p14:tracePt t="12779" x="3762375" y="3559175"/>
          <p14:tracePt t="12795" x="3781425" y="3546475"/>
          <p14:tracePt t="12812" x="3781425" y="3527425"/>
          <p14:tracePt t="12829" x="3768725" y="3500438"/>
          <p14:tracePt t="13157" x="3781425" y="3513138"/>
          <p14:tracePt t="13166" x="3787775" y="3521075"/>
          <p14:tracePt t="13174" x="3787775" y="3533775"/>
          <p14:tracePt t="13181" x="3775075" y="3540125"/>
          <p14:tracePt t="13195" x="3781425" y="3546475"/>
          <p14:tracePt t="13212" x="3814763" y="3552825"/>
          <p14:tracePt t="13228" x="3840163" y="3559175"/>
          <p14:tracePt t="13245" x="3892550" y="3559175"/>
          <p14:tracePt t="13262" x="3938588" y="3559175"/>
          <p14:tracePt t="13278" x="3997325" y="3565525"/>
          <p14:tracePt t="13295" x="4068763" y="3565525"/>
          <p14:tracePt t="13312" x="4167188" y="3565525"/>
          <p14:tracePt t="13328" x="4271963" y="3579813"/>
          <p14:tracePt t="13345" x="4383088" y="3611563"/>
          <p14:tracePt t="13362" x="4506913" y="3624263"/>
          <p14:tracePt t="13378" x="4618038" y="3638550"/>
          <p14:tracePt t="13395" x="4748213" y="3638550"/>
          <p14:tracePt t="13412" x="4884738" y="3663950"/>
          <p14:tracePt t="13428" x="5016500" y="3670300"/>
          <p14:tracePt t="13445" x="5173663" y="3670300"/>
          <p14:tracePt t="13462" x="5251450" y="3670300"/>
          <p14:tracePt t="13479" x="5341938" y="3670300"/>
          <p14:tracePt t="13496" x="5421313" y="3670300"/>
          <p14:tracePt t="13512" x="5505450" y="3676650"/>
          <p14:tracePt t="13529" x="5603875" y="3676650"/>
          <p14:tracePt t="13545" x="5681663" y="3683000"/>
          <p14:tracePt t="13562" x="5740400" y="3690938"/>
          <p14:tracePt t="13578" x="5773738" y="3690938"/>
          <p14:tracePt t="13595" x="5792788" y="3690938"/>
          <p14:tracePt t="13612" x="5799138" y="3690938"/>
          <p14:tracePt t="13628" x="5813425" y="3690938"/>
          <p14:tracePt t="18533" x="5813425" y="3703638"/>
          <p14:tracePt t="18549" x="5813425" y="3709988"/>
          <p14:tracePt t="18557" x="5813425" y="3716338"/>
          <p14:tracePt t="18564" x="5813425" y="3722688"/>
          <p14:tracePt t="18576" x="5807075" y="3729038"/>
          <p14:tracePt t="18685" x="5807075" y="3735388"/>
          <p14:tracePt t="18693" x="5807075" y="3741738"/>
          <p14:tracePt t="18697" x="5807075" y="3749675"/>
          <p14:tracePt t="18710" x="5807075" y="3756025"/>
          <p14:tracePt t="18989" x="5807075" y="3762375"/>
          <p14:tracePt t="18997" x="5807075" y="3775075"/>
          <p14:tracePt t="19010" x="5813425" y="3781425"/>
          <p14:tracePt t="19010" x="5819775" y="3808413"/>
          <p14:tracePt t="19026" x="5826125" y="3827463"/>
          <p14:tracePt t="19043" x="5832475" y="3833813"/>
          <p14:tracePt t="19059" x="5838825" y="3846513"/>
          <p14:tracePt t="19076" x="5838825" y="3852863"/>
          <p14:tracePt t="19093" x="5845175" y="3860800"/>
          <p14:tracePt t="19109" x="5845175" y="3873500"/>
          <p14:tracePt t="19126" x="5859463" y="3892550"/>
          <p14:tracePt t="19143" x="5865813" y="3919538"/>
          <p14:tracePt t="19159" x="5878513" y="3944938"/>
          <p14:tracePt t="19176" x="5884863" y="3963988"/>
          <p14:tracePt t="19193" x="5891213" y="3978275"/>
          <p14:tracePt t="19209" x="5897563" y="3990975"/>
          <p14:tracePt t="19226" x="5903913" y="3997325"/>
          <p14:tracePt t="20741" x="5910263" y="3990975"/>
          <p14:tracePt t="20757" x="5918200" y="3990975"/>
          <p14:tracePt t="20766" x="5924550" y="3984625"/>
          <p14:tracePt t="20783" x="5930900" y="3984625"/>
          <p14:tracePt t="20783" x="5937250" y="3970338"/>
          <p14:tracePt t="20792" x="5949950" y="3963988"/>
          <p14:tracePt t="20809" x="5949950" y="3957638"/>
          <p14:tracePt t="20825" x="5962650" y="3938588"/>
          <p14:tracePt t="20842" x="5962650" y="3932238"/>
          <p14:tracePt t="20859" x="5969000" y="3911600"/>
          <p14:tracePt t="20875" x="5976938" y="3886200"/>
          <p14:tracePt t="20892" x="5976938" y="3879850"/>
          <p14:tracePt t="20909" x="5976938" y="3846513"/>
          <p14:tracePt t="20925" x="5976938" y="3827463"/>
          <p14:tracePt t="20942" x="5976938" y="3808413"/>
          <p14:tracePt t="20959" x="5976938" y="3794125"/>
          <p14:tracePt t="20975" x="5976938" y="3781425"/>
          <p14:tracePt t="20992" x="5969000" y="3756025"/>
          <p14:tracePt t="21009" x="5956300" y="3735388"/>
          <p14:tracePt t="21026" x="5949950" y="3722688"/>
          <p14:tracePt t="21042" x="5943600" y="3703638"/>
          <p14:tracePt t="21059" x="5930900" y="3690938"/>
          <p14:tracePt t="21075" x="5918200" y="3683000"/>
          <p14:tracePt t="21092" x="5918200" y="3676650"/>
          <p14:tracePt t="21109" x="5910263" y="3676650"/>
          <p14:tracePt t="21126" x="5897563" y="3676650"/>
          <p14:tracePt t="21173" x="5891213" y="3676650"/>
          <p14:tracePt t="21229" x="5891213" y="3670300"/>
          <p14:tracePt t="21245" x="5884863" y="3670300"/>
          <p14:tracePt t="21253" x="5878513" y="3663950"/>
          <p14:tracePt t="21261" x="5872163" y="3663950"/>
          <p14:tracePt t="21277" x="5872163" y="3657600"/>
          <p14:tracePt t="21285" x="5865813" y="3657600"/>
          <p14:tracePt t="21301" x="5865813" y="3651250"/>
          <p14:tracePt t="21308" x="5859463" y="3651250"/>
          <p14:tracePt t="21453" x="5851525" y="3651250"/>
          <p14:tracePt t="21485" x="5851525" y="3657600"/>
          <p14:tracePt t="21509" x="5851525" y="3663950"/>
          <p14:tracePt t="21517" x="5851525" y="3676650"/>
          <p14:tracePt t="21525" x="5859463" y="3703638"/>
          <p14:tracePt t="21534" x="5865813" y="3709988"/>
          <p14:tracePt t="21542" x="5884863" y="3749675"/>
          <p14:tracePt t="21558" x="5903913" y="3794125"/>
          <p14:tracePt t="21575" x="5930900" y="3867150"/>
          <p14:tracePt t="21592" x="5962650" y="3932238"/>
          <p14:tracePt t="21608" x="5969000" y="4030663"/>
          <p14:tracePt t="21625" x="5976938" y="4148138"/>
          <p14:tracePt t="21642" x="5983288" y="4251325"/>
          <p14:tracePt t="21658" x="5983288" y="4356100"/>
          <p14:tracePt t="21675" x="5976938" y="4454525"/>
          <p14:tracePt t="21692" x="5969000" y="4546600"/>
          <p14:tracePt t="21708" x="5962650" y="4643438"/>
          <p14:tracePt t="21725" x="5943600" y="4702175"/>
          <p14:tracePt t="21742" x="5918200" y="4760913"/>
          <p14:tracePt t="21758" x="5891213" y="4794250"/>
          <p14:tracePt t="21775" x="5851525" y="4840288"/>
          <p14:tracePt t="21792" x="5832475" y="4872038"/>
          <p14:tracePt t="21808" x="5813425" y="4878388"/>
          <p14:tracePt t="21825" x="5813425" y="4884738"/>
          <p14:tracePt t="24214" x="5813425" y="4878388"/>
          <p14:tracePt t="24222" x="5819775" y="4878388"/>
          <p14:tracePt t="24238" x="5826125" y="4878388"/>
          <p14:tracePt t="24254" x="5838825" y="4878388"/>
          <p14:tracePt t="24262" x="5851525" y="4872038"/>
          <p14:tracePt t="24278" x="5859463" y="4872038"/>
          <p14:tracePt t="24286" x="5872163" y="4872038"/>
          <p14:tracePt t="24294" x="5884863" y="4872038"/>
          <p14:tracePt t="24308" x="5924550" y="4865688"/>
          <p14:tracePt t="24325" x="5969000" y="4865688"/>
          <p14:tracePt t="24342" x="6054725" y="4826000"/>
          <p14:tracePt t="24358" x="6132513" y="4800600"/>
          <p14:tracePt t="24375" x="6205538" y="4754563"/>
          <p14:tracePt t="24392" x="6276975" y="4716463"/>
          <p14:tracePt t="24408" x="6323013" y="4670425"/>
          <p14:tracePt t="24425" x="6367463" y="4624388"/>
          <p14:tracePt t="24442" x="6407150" y="4584700"/>
          <p14:tracePt t="24458" x="6446838" y="4546600"/>
          <p14:tracePt t="24475" x="6465888" y="4513263"/>
          <p14:tracePt t="24492" x="6484938" y="4467225"/>
          <p14:tracePt t="24508" x="6492875" y="4435475"/>
          <p14:tracePt t="24525" x="6499225" y="4395788"/>
          <p14:tracePt t="24542" x="6499225" y="4349750"/>
          <p14:tracePt t="24559" x="6499225" y="4310063"/>
          <p14:tracePt t="24575" x="6492875" y="4265613"/>
          <p14:tracePt t="24592" x="6465888" y="4213225"/>
          <p14:tracePt t="24608" x="6446838" y="4160838"/>
          <p14:tracePt t="24625" x="6400800" y="4108450"/>
          <p14:tracePt t="24642" x="6361113" y="4030663"/>
          <p14:tracePt t="24658" x="6323013" y="3978275"/>
          <p14:tracePt t="24675" x="6289675" y="3925888"/>
          <p14:tracePt t="24692" x="6249988" y="3867150"/>
          <p14:tracePt t="24708" x="6224588" y="3814763"/>
          <p14:tracePt t="24725" x="6191250" y="3781425"/>
          <p14:tracePt t="24742" x="6172200" y="3735388"/>
          <p14:tracePt t="24758" x="6159500" y="3722688"/>
          <p14:tracePt t="24775" x="6146800" y="3709988"/>
          <p14:tracePt t="24792" x="6138863" y="3703638"/>
          <p14:tracePt t="24808" x="6132513" y="3697288"/>
          <p14:tracePt t="24825" x="6132513" y="3690938"/>
          <p14:tracePt t="24862" x="6126163" y="3690938"/>
          <p14:tracePt t="25702" x="6132513" y="3690938"/>
          <p14:tracePt t="25742" x="6138863" y="3690938"/>
          <p14:tracePt t="25758" x="6146800" y="3690938"/>
          <p14:tracePt t="25774" x="6153150" y="3690938"/>
          <p14:tracePt t="25782" x="6159500" y="3690938"/>
          <p14:tracePt t="25942" x="6165850" y="3690938"/>
          <p14:tracePt t="25950" x="6165850" y="3697288"/>
          <p14:tracePt t="25966" x="6165850" y="3703638"/>
          <p14:tracePt t="25982" x="6165850" y="3709988"/>
          <p14:tracePt t="25986" x="6172200" y="3716338"/>
          <p14:tracePt t="25991" x="6172200" y="3729038"/>
          <p14:tracePt t="26008" x="6172200" y="3741738"/>
          <p14:tracePt t="26024" x="6172200" y="3749675"/>
          <p14:tracePt t="26041" x="6172200" y="3762375"/>
          <p14:tracePt t="26058" x="6172200" y="3768725"/>
          <p14:tracePt t="26074" x="6165850" y="3775075"/>
          <p14:tracePt t="26110" x="6165850" y="3781425"/>
          <p14:tracePt t="26118" x="6165850" y="3787775"/>
          <p14:tracePt t="26124" x="6165850" y="3794125"/>
          <p14:tracePt t="26141" x="6165850" y="3808413"/>
          <p14:tracePt t="26158" x="6159500" y="3821113"/>
          <p14:tracePt t="26174" x="6159500" y="3833813"/>
          <p14:tracePt t="26191" x="6159500" y="3846513"/>
          <p14:tracePt t="26208" x="6159500" y="3860800"/>
          <p14:tracePt t="26224" x="6159500" y="3873500"/>
          <p14:tracePt t="26241" x="6159500" y="3892550"/>
          <p14:tracePt t="26258" x="6159500" y="3919538"/>
          <p14:tracePt t="26274" x="6159500" y="3951288"/>
          <p14:tracePt t="26291" x="6159500" y="3984625"/>
          <p14:tracePt t="26308" x="6159500" y="4016375"/>
          <p14:tracePt t="26324" x="6165850" y="4049713"/>
          <p14:tracePt t="26341" x="6172200" y="4095750"/>
          <p14:tracePt t="26358" x="6165850" y="4154488"/>
          <p14:tracePt t="26374" x="6172200" y="4179888"/>
          <p14:tracePt t="26391" x="6184900" y="4213225"/>
          <p14:tracePt t="26407" x="6191250" y="4244975"/>
          <p14:tracePt t="26424" x="6191250" y="4284663"/>
          <p14:tracePt t="26441" x="6191250" y="4318000"/>
          <p14:tracePt t="26458" x="6197600" y="4349750"/>
          <p14:tracePt t="26474" x="6191250" y="4383088"/>
          <p14:tracePt t="26491" x="6191250" y="4421188"/>
          <p14:tracePt t="26507" x="6178550" y="4467225"/>
          <p14:tracePt t="26524" x="6172200" y="4494213"/>
          <p14:tracePt t="26541" x="6165850" y="4525963"/>
          <p14:tracePt t="26557" x="6159500" y="4578350"/>
          <p14:tracePt t="26574" x="6138863" y="4591050"/>
          <p14:tracePt t="26591" x="6138863" y="4605338"/>
          <p14:tracePt t="26608" x="6138863" y="4611688"/>
          <p14:tracePt t="26624" x="6132513" y="4611688"/>
          <p14:tracePt t="26641" x="6132513" y="4618038"/>
          <p14:tracePt t="26678" x="6138863" y="4618038"/>
          <p14:tracePt t="26694" x="6146800" y="4618038"/>
          <p14:tracePt t="29799" x="6146800" y="4605338"/>
          <p14:tracePt t="29815" x="6153150" y="4591050"/>
          <p14:tracePt t="29831" x="6153150" y="4584700"/>
          <p14:tracePt t="29838" x="6159500" y="4584700"/>
          <p14:tracePt t="29847" x="6159500" y="4578350"/>
          <p14:tracePt t="29857" x="6159500" y="4572000"/>
          <p14:tracePt t="29991" x="6159500" y="4565650"/>
          <p14:tracePt t="29999" x="6159500" y="4559300"/>
          <p14:tracePt t="30007" x="6159500" y="4552950"/>
          <p14:tracePt t="30015" x="6159500" y="4525963"/>
          <p14:tracePt t="30024" x="6165850" y="4500563"/>
          <p14:tracePt t="30040" x="6165850" y="4460875"/>
          <p14:tracePt t="30057" x="6165850" y="4421188"/>
          <p14:tracePt t="30074" x="6159500" y="4383088"/>
          <p14:tracePt t="30090" x="6159500" y="4356100"/>
          <p14:tracePt t="30107" x="6159500" y="4324350"/>
          <p14:tracePt t="30124" x="6146800" y="4297363"/>
          <p14:tracePt t="30140" x="6146800" y="4278313"/>
          <p14:tracePt t="30157" x="6132513" y="4259263"/>
          <p14:tracePt t="30174" x="6107113" y="4238625"/>
          <p14:tracePt t="30190" x="6042025" y="4206875"/>
          <p14:tracePt t="30207" x="5937250" y="4173538"/>
          <p14:tracePt t="30224" x="5799138" y="4133850"/>
          <p14:tracePt t="30240" x="5649913" y="4102100"/>
          <p14:tracePt t="30257" x="5467350" y="4068763"/>
          <p14:tracePt t="30274" x="5303838" y="4037013"/>
          <p14:tracePt t="30290" x="5140325" y="3997325"/>
          <p14:tracePt t="30307" x="4976813" y="3970338"/>
          <p14:tracePt t="30324" x="4846638" y="3951288"/>
          <p14:tracePt t="30340" x="4735513" y="3944938"/>
          <p14:tracePt t="30357" x="4643438" y="3938588"/>
          <p14:tracePt t="30374" x="4500563" y="3932238"/>
          <p14:tracePt t="30391" x="4427538" y="3932238"/>
          <p14:tracePt t="30407" x="4383088" y="3925888"/>
          <p14:tracePt t="30424" x="4343400" y="3925888"/>
          <p14:tracePt t="30440" x="4303713" y="3925888"/>
          <p14:tracePt t="30457" x="4259263" y="3925888"/>
          <p14:tracePt t="30474" x="4206875" y="3925888"/>
          <p14:tracePt t="30490" x="4140200" y="3925888"/>
          <p14:tracePt t="30507" x="4062413" y="3925888"/>
          <p14:tracePt t="30524" x="3984625" y="3925888"/>
          <p14:tracePt t="30540" x="3886200" y="3925888"/>
          <p14:tracePt t="30557" x="3802063" y="3925888"/>
          <p14:tracePt t="30574" x="3729038" y="3919538"/>
          <p14:tracePt t="30590" x="3651250" y="3905250"/>
          <p14:tracePt t="30607" x="3611563" y="3905250"/>
          <p14:tracePt t="30623" x="3565525" y="3905250"/>
          <p14:tracePt t="30640" x="3513138" y="3898900"/>
          <p14:tracePt t="30657" x="3454400" y="3898900"/>
          <p14:tracePt t="30674" x="3389313" y="3898900"/>
          <p14:tracePt t="30690" x="3351213" y="3898900"/>
          <p14:tracePt t="30707" x="3284538" y="3898900"/>
          <p14:tracePt t="30723" x="3240088" y="3898900"/>
          <p14:tracePt t="30740" x="3200400" y="3898900"/>
          <p14:tracePt t="30757" x="3175000" y="3898900"/>
          <p14:tracePt t="30773" x="3141663" y="3898900"/>
          <p14:tracePt t="30773" x="3135313" y="3898900"/>
          <p14:tracePt t="30791" x="3108325" y="3898900"/>
          <p14:tracePt t="30807" x="3070225" y="3898900"/>
          <p14:tracePt t="30823" x="3030538" y="3898900"/>
          <p14:tracePt t="30840" x="2984500" y="3898900"/>
          <p14:tracePt t="30857" x="2946400" y="3898900"/>
          <p14:tracePt t="30873" x="2919413" y="3898900"/>
          <p14:tracePt t="30890" x="2906713" y="3898900"/>
          <p14:tracePt t="30907" x="2894013" y="3898900"/>
          <p14:tracePt t="30923" x="2879725" y="3898900"/>
          <p14:tracePt t="30940" x="2867025" y="3898900"/>
          <p14:tracePt t="30957" x="2860675" y="3892550"/>
          <p14:tracePt t="30973" x="2854325" y="3892550"/>
          <p14:tracePt t="30990" x="2841625" y="3886200"/>
          <p14:tracePt t="31007" x="2835275" y="3886200"/>
          <p14:tracePt t="31023" x="2835275" y="3873500"/>
          <p14:tracePt t="31040" x="2827338" y="3873500"/>
          <p14:tracePt t="31057" x="2827338" y="3867150"/>
          <p14:tracePt t="31073" x="2827338" y="3860800"/>
          <p14:tracePt t="31090" x="2835275" y="3840163"/>
          <p14:tracePt t="31107" x="2847975" y="3833813"/>
          <p14:tracePt t="31123" x="2860675" y="3821113"/>
          <p14:tracePt t="31140" x="2879725" y="3821113"/>
          <p14:tracePt t="31157" x="2894013" y="3814763"/>
          <p14:tracePt t="31173" x="2925763" y="3814763"/>
          <p14:tracePt t="31190" x="2971800" y="3814763"/>
          <p14:tracePt t="31207" x="3024188" y="3814763"/>
          <p14:tracePt t="31223" x="3122613" y="3814763"/>
          <p14:tracePt t="31240" x="3265488" y="3821113"/>
          <p14:tracePt t="31257" x="3422650" y="3821113"/>
          <p14:tracePt t="31273" x="3598863" y="3821113"/>
          <p14:tracePt t="31290" x="3756025" y="3821113"/>
          <p14:tracePt t="31307" x="3886200" y="3821113"/>
          <p14:tracePt t="31323" x="4003675" y="3821113"/>
          <p14:tracePt t="31340" x="4121150" y="3821113"/>
          <p14:tracePt t="31357" x="4213225" y="3821113"/>
          <p14:tracePt t="31373" x="4318000" y="3821113"/>
          <p14:tracePt t="31390" x="4494213" y="3821113"/>
          <p14:tracePt t="31407" x="4630738" y="3821113"/>
          <p14:tracePt t="31424" x="4760913" y="3821113"/>
          <p14:tracePt t="31440" x="4884738" y="3821113"/>
          <p14:tracePt t="31456" x="5010150" y="3821113"/>
          <p14:tracePt t="31473" x="5100638" y="3827463"/>
          <p14:tracePt t="31490" x="5211763" y="3833813"/>
          <p14:tracePt t="31507" x="5291138" y="3833813"/>
          <p14:tracePt t="31523" x="5356225" y="3827463"/>
          <p14:tracePt t="31540" x="5381625" y="3827463"/>
          <p14:tracePt t="31556" x="5387975" y="3827463"/>
          <p14:tracePt t="31942" x="5381625" y="3827463"/>
          <p14:tracePt t="31950" x="5375275" y="3827463"/>
          <p14:tracePt t="31958" x="5368925" y="3827463"/>
          <p14:tracePt t="31973" x="5362575" y="3833813"/>
          <p14:tracePt t="31974" x="5329238" y="3840163"/>
          <p14:tracePt t="31990" x="5322888" y="3846513"/>
          <p14:tracePt t="32006" x="5291138" y="3867150"/>
          <p14:tracePt t="32023" x="5283200" y="3867150"/>
          <p14:tracePt t="32040" x="5270500" y="3873500"/>
          <p14:tracePt t="32238" x="5270500" y="3867150"/>
          <p14:tracePt t="32254" x="5276850" y="3867150"/>
          <p14:tracePt t="32264" x="5291138" y="3867150"/>
          <p14:tracePt t="32273" x="5310188" y="3867150"/>
          <p14:tracePt t="32273" x="5329238" y="3873500"/>
          <p14:tracePt t="32290" x="5349875" y="3873500"/>
          <p14:tracePt t="32306" x="5356225" y="3873500"/>
          <p14:tracePt t="32670" x="5349875" y="3873500"/>
          <p14:tracePt t="32678" x="5341938" y="3879850"/>
          <p14:tracePt t="32686" x="5329238" y="3879850"/>
          <p14:tracePt t="32690" x="5264150" y="3879850"/>
          <p14:tracePt t="32707" x="5180013" y="3886200"/>
          <p14:tracePt t="32723" x="5094288" y="3886200"/>
          <p14:tracePt t="32739" x="5041900" y="3886200"/>
          <p14:tracePt t="32756" x="5010150" y="3886200"/>
          <p14:tracePt t="32773" x="5003800" y="3886200"/>
          <p14:tracePt t="32942" x="5003800" y="3879850"/>
          <p14:tracePt t="32958" x="5010150" y="3879850"/>
          <p14:tracePt t="32966" x="5029200" y="3873500"/>
          <p14:tracePt t="32974" x="5048250" y="3867150"/>
          <p14:tracePt t="32989" x="5087938" y="3860800"/>
          <p14:tracePt t="32990" x="5186363" y="3860800"/>
          <p14:tracePt t="33006" x="5341938" y="3860800"/>
          <p14:tracePt t="33023" x="5446713" y="3860800"/>
          <p14:tracePt t="33039" x="5505450" y="3860800"/>
          <p14:tracePt t="33056" x="5545138" y="3860800"/>
          <p14:tracePt t="34502" x="5538788" y="3860800"/>
          <p14:tracePt t="34510" x="5532438" y="3860800"/>
          <p14:tracePt t="34518" x="5526088" y="3860800"/>
          <p14:tracePt t="34526" x="5505450" y="3867150"/>
          <p14:tracePt t="34539" x="5473700" y="3867150"/>
          <p14:tracePt t="34556" x="5421313" y="3867150"/>
          <p14:tracePt t="34572" x="5362575" y="3867150"/>
          <p14:tracePt t="34589" x="5297488" y="3867150"/>
          <p14:tracePt t="34605" x="5245100" y="3867150"/>
          <p14:tracePt t="34622" x="5192713" y="3867150"/>
          <p14:tracePt t="34639" x="5153025" y="3867150"/>
          <p14:tracePt t="34655" x="5100638" y="3867150"/>
          <p14:tracePt t="34672" x="5029200" y="3867150"/>
          <p14:tracePt t="34689" x="4930775" y="3867150"/>
          <p14:tracePt t="34705" x="4826000" y="3867150"/>
          <p14:tracePt t="34722" x="4702175" y="3867150"/>
          <p14:tracePt t="34739" x="4552950" y="3867150"/>
          <p14:tracePt t="34755" x="4362450" y="3867150"/>
          <p14:tracePt t="34772" x="4179888" y="3873500"/>
          <p14:tracePt t="34789" x="3990975" y="3873500"/>
          <p14:tracePt t="34805" x="3787775" y="3879850"/>
          <p14:tracePt t="34822" x="3487738" y="3879850"/>
          <p14:tracePt t="34839" x="3298825" y="3879850"/>
          <p14:tracePt t="34855" x="3122613" y="3879850"/>
          <p14:tracePt t="34872" x="2946400" y="3879850"/>
          <p14:tracePt t="34888" x="2768600" y="3879850"/>
          <p14:tracePt t="34905" x="2598738" y="3879850"/>
          <p14:tracePt t="34922" x="2416175" y="3879850"/>
          <p14:tracePt t="34939" x="2260600" y="3879850"/>
          <p14:tracePt t="34955" x="2141538" y="3879850"/>
          <p14:tracePt t="34972" x="2057400" y="3879850"/>
          <p14:tracePt t="34988" x="2044700" y="3879850"/>
          <p14:tracePt t="35005" x="2063750" y="3879850"/>
          <p14:tracePt t="35022" x="2116138" y="3892550"/>
          <p14:tracePt t="35039" x="2214563" y="3919538"/>
          <p14:tracePt t="35055" x="2311400" y="3957638"/>
          <p14:tracePt t="35072" x="2319338" y="3957638"/>
          <p14:tracePt t="35438" x="2286000" y="3957638"/>
          <p14:tracePt t="35446" x="2246313" y="3963988"/>
          <p14:tracePt t="35454" x="2208213" y="3963988"/>
          <p14:tracePt t="35457" x="2082800" y="3898900"/>
          <p14:tracePt t="35472" x="1979613" y="3879850"/>
          <p14:tracePt t="35488" x="1874838" y="3867150"/>
          <p14:tracePt t="35505" x="1757363" y="3840163"/>
          <p14:tracePt t="35522" x="1639888" y="3821113"/>
          <p14:tracePt t="35538" x="1516063" y="3814763"/>
          <p14:tracePt t="35555" x="1411288" y="3802063"/>
          <p14:tracePt t="35572" x="1300163" y="3802063"/>
          <p14:tracePt t="35588" x="1201738" y="3794125"/>
          <p14:tracePt t="35605" x="1109663" y="3794125"/>
          <p14:tracePt t="35622" x="1025525" y="3794125"/>
          <p14:tracePt t="35622" x="979488" y="3794125"/>
          <p14:tracePt t="35638" x="927100" y="3787775"/>
          <p14:tracePt t="35655" x="868363" y="3781425"/>
          <p14:tracePt t="35672" x="836613" y="3781425"/>
          <p14:tracePt t="35688" x="815975" y="3781425"/>
          <p14:tracePt t="35705" x="809625" y="3781425"/>
          <p14:tracePt t="35721" x="796925" y="3781425"/>
          <p14:tracePt t="35998" x="809625" y="3787775"/>
          <p14:tracePt t="36006" x="822325" y="3794125"/>
          <p14:tracePt t="36014" x="842963" y="3808413"/>
          <p14:tracePt t="36022" x="874713" y="3814763"/>
          <p14:tracePt t="36023" x="908050" y="3821113"/>
          <p14:tracePt t="36038" x="1071563" y="3846513"/>
          <p14:tracePt t="36055" x="1176338" y="3852863"/>
          <p14:tracePt t="36071" x="1247775" y="3852863"/>
          <p14:tracePt t="36088" x="1287463" y="3852863"/>
          <p14:tracePt t="36105" x="1300163" y="3852863"/>
          <p14:tracePt t="36121" x="1306513" y="3840163"/>
          <p14:tracePt t="36138" x="1319213" y="3821113"/>
          <p14:tracePt t="36155" x="1319213" y="3794125"/>
          <p14:tracePt t="36171" x="1325563" y="3768725"/>
          <p14:tracePt t="36188" x="1331913" y="3741738"/>
          <p14:tracePt t="36205" x="1338263" y="3709988"/>
          <p14:tracePt t="36221" x="1338263" y="3676650"/>
          <p14:tracePt t="36238" x="1325563" y="3624263"/>
          <p14:tracePt t="36255" x="1300163" y="3598863"/>
          <p14:tracePt t="36271" x="1273175" y="3573463"/>
          <p14:tracePt t="36288" x="1214438" y="3546475"/>
          <p14:tracePt t="36305" x="1136650" y="3521075"/>
          <p14:tracePt t="36321" x="1044575" y="3494088"/>
          <p14:tracePt t="36338" x="960438" y="3481388"/>
          <p14:tracePt t="36355" x="862013" y="3475038"/>
          <p14:tracePt t="36371" x="757238" y="3475038"/>
          <p14:tracePt t="36388" x="660400" y="3475038"/>
          <p14:tracePt t="36405" x="555625" y="3506788"/>
          <p14:tracePt t="36421" x="482600" y="3540125"/>
          <p14:tracePt t="36438" x="404813" y="3586163"/>
          <p14:tracePt t="36455" x="373063" y="3632200"/>
          <p14:tracePt t="36471" x="358775" y="3657600"/>
          <p14:tracePt t="36488" x="358775" y="3683000"/>
          <p14:tracePt t="36504" x="358775" y="3703638"/>
          <p14:tracePt t="36521" x="373063" y="3722688"/>
          <p14:tracePt t="36538" x="398463" y="3735388"/>
          <p14:tracePt t="36555" x="444500" y="3756025"/>
          <p14:tracePt t="36571" x="555625" y="3768725"/>
          <p14:tracePt t="36588" x="692150" y="3768725"/>
          <p14:tracePt t="36604" x="842963" y="3768725"/>
          <p14:tracePt t="36621" x="954088" y="3768725"/>
          <p14:tracePt t="36638" x="1077913" y="3768725"/>
          <p14:tracePt t="36655" x="1090613" y="3768725"/>
          <p14:tracePt t="36671" x="1096963" y="3768725"/>
          <p14:tracePt t="36766" x="1103313" y="3768725"/>
          <p14:tracePt t="41405" x="1123950" y="3787775"/>
          <p14:tracePt t="41413" x="1176338" y="3840163"/>
          <p14:tracePt t="41421" x="1235075" y="3886200"/>
          <p14:tracePt t="41429" x="1306513" y="3951288"/>
          <p14:tracePt t="41435" x="1463675" y="4095750"/>
          <p14:tracePt t="41452" x="1658938" y="4278313"/>
          <p14:tracePt t="41468" x="1965325" y="4546600"/>
          <p14:tracePt t="41485" x="2097088" y="4637088"/>
          <p14:tracePt t="41502" x="2201863" y="4722813"/>
          <p14:tracePt t="41518" x="2292350" y="4754563"/>
          <p14:tracePt t="41535" x="2390775" y="4794250"/>
          <p14:tracePt t="41552" x="2489200" y="4800600"/>
          <p14:tracePt t="41568" x="2560638" y="4806950"/>
          <p14:tracePt t="41585" x="2619375" y="4806950"/>
          <p14:tracePt t="41602" x="2659063" y="4775200"/>
          <p14:tracePt t="41618" x="2690813" y="4741863"/>
          <p14:tracePt t="41853" x="2665413" y="4729163"/>
          <p14:tracePt t="41861" x="2644775" y="4716463"/>
          <p14:tracePt t="41869" x="2638425" y="4716463"/>
          <p14:tracePt t="41869" x="2625725" y="4702175"/>
          <p14:tracePt t="41885" x="2592388" y="4676775"/>
          <p14:tracePt t="41949" x="2598738" y="4676775"/>
          <p14:tracePt t="41957" x="2606675" y="4683125"/>
          <p14:tracePt t="41961" x="2613025" y="4683125"/>
          <p14:tracePt t="41968" x="2625725" y="4695825"/>
          <p14:tracePt t="41985" x="2659063" y="4735513"/>
          <p14:tracePt t="42001" x="2697163" y="4775200"/>
          <p14:tracePt t="42018" x="2730500" y="4819650"/>
          <p14:tracePt t="42035" x="2808288" y="4884738"/>
          <p14:tracePt t="42051" x="2906713" y="4964113"/>
          <p14:tracePt t="42068" x="3024188" y="5022850"/>
          <p14:tracePt t="42085" x="3200400" y="5106988"/>
          <p14:tracePt t="42101" x="3324225" y="5133975"/>
          <p14:tracePt t="42118" x="3435350" y="5165725"/>
          <p14:tracePt t="42135" x="3552825" y="5180013"/>
          <p14:tracePt t="42151" x="3697288" y="5186363"/>
          <p14:tracePt t="42168" x="3867150" y="5186363"/>
          <p14:tracePt t="42185" x="4022725" y="5186363"/>
          <p14:tracePt t="42201" x="4160838" y="5192713"/>
          <p14:tracePt t="42218" x="4278313" y="5192713"/>
          <p14:tracePt t="42235" x="4376738" y="5205413"/>
          <p14:tracePt t="42251" x="4473575" y="5211763"/>
          <p14:tracePt t="42268" x="4565650" y="5224463"/>
          <p14:tracePt t="42285" x="4729163" y="5238750"/>
          <p14:tracePt t="42301" x="4846638" y="5238750"/>
          <p14:tracePt t="42318" x="4951413" y="5238750"/>
          <p14:tracePt t="42335" x="5035550" y="5245100"/>
          <p14:tracePt t="42351" x="5133975" y="5245100"/>
          <p14:tracePt t="42368" x="5238750" y="5245100"/>
          <p14:tracePt t="42384" x="5335588" y="5245100"/>
          <p14:tracePt t="42401" x="5440363" y="5245100"/>
          <p14:tracePt t="42418" x="5538788" y="5245100"/>
          <p14:tracePt t="42435" x="5643563" y="5245100"/>
          <p14:tracePt t="42451" x="5748338" y="5245100"/>
          <p14:tracePt t="42468" x="5851525" y="5245100"/>
          <p14:tracePt t="42484" x="5983288" y="5245100"/>
          <p14:tracePt t="42502" x="6035675" y="5245100"/>
          <p14:tracePt t="42518" x="6067425" y="5245100"/>
          <p14:tracePt t="42534" x="6073775" y="5245100"/>
          <p14:tracePt t="42551" x="6088063" y="5245100"/>
          <p14:tracePt t="42568" x="6094413" y="5245100"/>
          <p14:tracePt t="42805" x="6088063" y="5245100"/>
          <p14:tracePt t="42813" x="6080125" y="5245100"/>
          <p14:tracePt t="42825" x="6080125" y="5251450"/>
          <p14:tracePt t="42825" x="6073775" y="5251450"/>
          <p14:tracePt t="42835" x="6061075" y="5257800"/>
          <p14:tracePt t="42851" x="6027738" y="5264150"/>
          <p14:tracePt t="42868" x="5989638" y="5264150"/>
          <p14:tracePt t="42884" x="5918200" y="5276850"/>
          <p14:tracePt t="42901" x="5878513" y="5283200"/>
          <p14:tracePt t="42918" x="5832475" y="5297488"/>
          <p14:tracePt t="42934" x="5799138" y="5303838"/>
          <p14:tracePt t="42951" x="5748338" y="5316538"/>
          <p14:tracePt t="42968" x="5695950" y="5316538"/>
          <p14:tracePt t="42984" x="5649913" y="5335588"/>
          <p14:tracePt t="43001" x="5591175" y="5381625"/>
          <p14:tracePt t="43018" x="5545138" y="5414963"/>
          <p14:tracePt t="43034" x="5492750" y="5446713"/>
          <p14:tracePt t="43051" x="5467350" y="5486400"/>
          <p14:tracePt t="43068" x="5446713" y="5505450"/>
          <p14:tracePt t="43084" x="5434013" y="5538788"/>
          <p14:tracePt t="43101" x="5427663" y="5545138"/>
          <p14:tracePt t="43118" x="5421313" y="5557838"/>
          <p14:tracePt t="43134" x="5414963" y="5570538"/>
          <p14:tracePt t="43151" x="5408613" y="5578475"/>
          <p14:tracePt t="43168" x="5408613" y="5584825"/>
          <p14:tracePt t="43229" x="5402263" y="5584825"/>
          <p14:tracePt t="43437" x="5387975" y="5591175"/>
          <p14:tracePt t="43445" x="5381625" y="5591175"/>
          <p14:tracePt t="43453" x="5362575" y="5591175"/>
          <p14:tracePt t="43468" x="5356225" y="5591175"/>
          <p14:tracePt t="43469" x="5322888" y="5597525"/>
          <p14:tracePt t="43484" x="5310188" y="5603875"/>
          <p14:tracePt t="43501" x="5297488" y="5610225"/>
          <p14:tracePt t="43701" x="5297488" y="5603875"/>
          <p14:tracePt t="43709" x="5297488" y="5597525"/>
          <p14:tracePt t="43741" x="5297488" y="5591175"/>
          <p14:tracePt t="43757" x="5297488" y="5584825"/>
          <p14:tracePt t="43773" x="5297488" y="5578475"/>
          <p14:tracePt t="43784" x="5297488" y="5564188"/>
          <p14:tracePt t="43784" x="5297488" y="5551488"/>
          <p14:tracePt t="43801" x="5297488" y="5538788"/>
          <p14:tracePt t="43817" x="5297488" y="5511800"/>
          <p14:tracePt t="43834" x="5297488" y="5499100"/>
          <p14:tracePt t="43851" x="5297488" y="5486400"/>
          <p14:tracePt t="43867" x="5303838" y="5473700"/>
          <p14:tracePt t="43884" x="5303838" y="5453063"/>
          <p14:tracePt t="43901" x="5303838" y="5408613"/>
          <p14:tracePt t="43917" x="5303838" y="5394325"/>
          <p14:tracePt t="43934" x="5303838" y="5362575"/>
          <p14:tracePt t="43951" x="5303838" y="5335588"/>
          <p14:tracePt t="43967" x="5297488" y="5297488"/>
          <p14:tracePt t="43984" x="5276850" y="5251450"/>
          <p14:tracePt t="44001" x="5251450" y="5186363"/>
          <p14:tracePt t="44017" x="5199063" y="5100638"/>
          <p14:tracePt t="44034" x="5121275" y="5022850"/>
          <p14:tracePt t="44051" x="5029200" y="4930775"/>
          <p14:tracePt t="44067" x="4899025" y="4813300"/>
          <p14:tracePt t="44084" x="4716463" y="4702175"/>
          <p14:tracePt t="44100" x="4479925" y="4519613"/>
          <p14:tracePt t="44117" x="4284663" y="4389438"/>
          <p14:tracePt t="44134" x="4127500" y="4278313"/>
          <p14:tracePt t="44151" x="3944938" y="4154488"/>
          <p14:tracePt t="44167" x="3802063" y="4049713"/>
          <p14:tracePt t="44184" x="3592513" y="3911600"/>
          <p14:tracePt t="44200" x="3409950" y="3787775"/>
          <p14:tracePt t="44217" x="3259138" y="3670300"/>
          <p14:tracePt t="44234" x="3108325" y="3579813"/>
          <p14:tracePt t="44250" x="2971800" y="3481388"/>
          <p14:tracePt t="44267" x="2841625" y="3409950"/>
          <p14:tracePt t="44284" x="2743200" y="3357563"/>
          <p14:tracePt t="44300" x="2613025" y="3298825"/>
          <p14:tracePt t="44317" x="2592388" y="3292475"/>
          <p14:tracePt t="44629" x="2586038" y="3292475"/>
          <p14:tracePt t="44635" x="2579688" y="3298825"/>
          <p14:tracePt t="44650" x="2573338" y="3311525"/>
          <p14:tracePt t="44651" x="2560638" y="3336925"/>
          <p14:tracePt t="44667" x="2560638" y="3351213"/>
          <p14:tracePt t="44684" x="2554288" y="3363913"/>
          <p14:tracePt t="44797" x="2560638" y="3363913"/>
          <p14:tracePt t="44805" x="2573338" y="3363913"/>
          <p14:tracePt t="44813" x="2592388" y="3363913"/>
          <p14:tracePt t="44821" x="2613025" y="3370263"/>
          <p14:tracePt t="44829" x="2638425" y="3376613"/>
          <p14:tracePt t="44834" x="2697163" y="3382963"/>
          <p14:tracePt t="44850" x="2762250" y="3395663"/>
          <p14:tracePt t="44867" x="2814638" y="3416300"/>
          <p14:tracePt t="44884" x="2854325" y="3422650"/>
          <p14:tracePt t="44900" x="2925763" y="3422650"/>
          <p14:tracePt t="44917" x="2984500" y="3422650"/>
          <p14:tracePt t="44934" x="3070225" y="3422650"/>
          <p14:tracePt t="44950" x="3160713" y="3422650"/>
          <p14:tracePt t="44967" x="3284538" y="3435350"/>
          <p14:tracePt t="44983" x="3409950" y="3435350"/>
          <p14:tracePt t="45000" x="3533775" y="3441700"/>
          <p14:tracePt t="45017" x="3644900" y="3448050"/>
          <p14:tracePt t="45033" x="3768725" y="3448050"/>
          <p14:tracePt t="45050" x="3879850" y="3462338"/>
          <p14:tracePt t="45067" x="4003675" y="3468688"/>
          <p14:tracePt t="45083" x="4114800" y="3468688"/>
          <p14:tracePt t="45100" x="4310063" y="3475038"/>
          <p14:tracePt t="45117" x="4467225" y="3481388"/>
          <p14:tracePt t="45133" x="4624388" y="3487738"/>
          <p14:tracePt t="45150" x="4767263" y="3487738"/>
          <p14:tracePt t="45168" x="4899025" y="3487738"/>
          <p14:tracePt t="45185" x="5022850" y="3494088"/>
          <p14:tracePt t="45202" x="5146675" y="3494088"/>
          <p14:tracePt t="45219" x="5238750" y="3494088"/>
          <p14:tracePt t="45236" x="5322888" y="3494088"/>
          <p14:tracePt t="45252" x="5414963" y="3494088"/>
          <p14:tracePt t="45269" x="5511800" y="3494088"/>
          <p14:tracePt t="45285" x="5591175" y="3494088"/>
          <p14:tracePt t="45302" x="5681663" y="3494088"/>
          <p14:tracePt t="45319" x="5715000" y="3494088"/>
          <p14:tracePt t="45335" x="5734050" y="3494088"/>
          <p14:tracePt t="46414" x="5734050" y="3500438"/>
          <p14:tracePt t="46422" x="5727700" y="3500438"/>
          <p14:tracePt t="46430" x="5721350" y="3500438"/>
          <p14:tracePt t="46451" x="5715000" y="3500438"/>
          <p14:tracePt t="46451" x="5695950" y="3513138"/>
          <p14:tracePt t="46467" x="5662613" y="3513138"/>
          <p14:tracePt t="46484" x="5630863" y="3513138"/>
          <p14:tracePt t="46501" x="5584825" y="3513138"/>
          <p14:tracePt t="46517" x="5499100" y="3527425"/>
          <p14:tracePt t="46534" x="5453063" y="3540125"/>
          <p14:tracePt t="46551" x="5375275" y="3559175"/>
          <p14:tracePt t="46567" x="5283200" y="3592513"/>
          <p14:tracePt t="46584" x="5186363" y="3632200"/>
          <p14:tracePt t="46600" x="5094288" y="3690938"/>
          <p14:tracePt t="46617" x="5010150" y="3729038"/>
          <p14:tracePt t="46635" x="4930775" y="3768725"/>
          <p14:tracePt t="46652" x="4865688" y="3781425"/>
          <p14:tracePt t="46668" x="4819650" y="3808413"/>
          <p14:tracePt t="46685" x="4760913" y="3827463"/>
          <p14:tracePt t="46701" x="4716463" y="3833813"/>
          <p14:tracePt t="46718" x="4597400" y="3846513"/>
          <p14:tracePt t="46735" x="4506913" y="3873500"/>
          <p14:tracePt t="46752" x="4356100" y="3919538"/>
          <p14:tracePt t="46768" x="4238625" y="3957638"/>
          <p14:tracePt t="46785" x="4121150" y="3978275"/>
          <p14:tracePt t="46801" x="3997325" y="3997325"/>
          <p14:tracePt t="46818" x="3892550" y="3997325"/>
          <p14:tracePt t="46835" x="3787775" y="3997325"/>
          <p14:tracePt t="46852" x="3709988" y="3997325"/>
          <p14:tracePt t="46868" x="3651250" y="4003675"/>
          <p14:tracePt t="46885" x="3638550" y="4003675"/>
          <p14:tracePt t="46943" x="3638550" y="3997325"/>
          <p14:tracePt t="46951" x="3644900" y="3990975"/>
          <p14:tracePt t="46959" x="3657600" y="3978275"/>
          <p14:tracePt t="46967" x="3670300" y="3957638"/>
          <p14:tracePt t="46969" x="3735388" y="3919538"/>
          <p14:tracePt t="46985" x="3781425" y="3898900"/>
          <p14:tracePt t="47001" x="3833813" y="3873500"/>
          <p14:tracePt t="47018" x="3892550" y="3860800"/>
          <p14:tracePt t="47035" x="3932238" y="3846513"/>
          <p14:tracePt t="47051" x="3963988" y="3840163"/>
          <p14:tracePt t="47068" x="3990975" y="3840163"/>
          <p14:tracePt t="47085" x="4010025" y="3840163"/>
          <p14:tracePt t="47101" x="4030663" y="3827463"/>
          <p14:tracePt t="47118" x="4068763" y="3821113"/>
          <p14:tracePt t="47135" x="4108450" y="3808413"/>
          <p14:tracePt t="47152" x="4140200" y="3794125"/>
          <p14:tracePt t="47168" x="4148138" y="3794125"/>
          <p14:tracePt t="47279" x="4148138" y="3802063"/>
          <p14:tracePt t="47287" x="4148138" y="3814763"/>
          <p14:tracePt t="47295" x="4148138" y="3833813"/>
          <p14:tracePt t="47302" x="4154488" y="3852863"/>
          <p14:tracePt t="47318" x="4160838" y="3886200"/>
          <p14:tracePt t="47335" x="4167188" y="3898900"/>
          <p14:tracePt t="47351" x="4167188" y="3905250"/>
          <p14:tracePt t="47368" x="4167188" y="3919538"/>
          <p14:tracePt t="47385" x="4160838" y="3925888"/>
          <p14:tracePt t="47401" x="4154488" y="3944938"/>
          <p14:tracePt t="47418" x="4133850" y="3963988"/>
          <p14:tracePt t="47435" x="4121150" y="3984625"/>
          <p14:tracePt t="47451" x="4121150" y="4010025"/>
          <p14:tracePt t="47468" x="4121150" y="4022725"/>
          <p14:tracePt t="47485" x="4121150" y="4043363"/>
          <p14:tracePt t="47501" x="4148138" y="4068763"/>
          <p14:tracePt t="47518" x="4225925" y="4148138"/>
          <p14:tracePt t="47534" x="4291013" y="4213225"/>
          <p14:tracePt t="47551" x="4337050" y="4251325"/>
          <p14:tracePt t="47568" x="4368800" y="4297363"/>
          <p14:tracePt t="47584" x="4376738" y="4343400"/>
          <p14:tracePt t="47601" x="4376738" y="4389438"/>
          <p14:tracePt t="47618" x="4362450" y="4427538"/>
          <p14:tracePt t="47634" x="4343400" y="4473575"/>
          <p14:tracePt t="47651" x="4324350" y="4506913"/>
          <p14:tracePt t="47668" x="4303713" y="4532313"/>
          <p14:tracePt t="47685" x="4303713" y="4552950"/>
          <p14:tracePt t="47701" x="4303713" y="4559300"/>
          <p14:tracePt t="47735" x="4303713" y="4565650"/>
          <p14:tracePt t="50845" x="4310063" y="4565650"/>
          <p14:tracePt t="50853" x="4343400" y="4578350"/>
          <p14:tracePt t="50861" x="4402138" y="4597400"/>
          <p14:tracePt t="50869" x="4519613" y="4624388"/>
          <p14:tracePt t="50882" x="4630738" y="4643438"/>
          <p14:tracePt t="50899" x="4775200" y="4649788"/>
          <p14:tracePt t="50916" x="4905375" y="4649788"/>
          <p14:tracePt t="50932" x="5035550" y="4649788"/>
          <p14:tracePt t="50949" x="5205413" y="4649788"/>
          <p14:tracePt t="50966" x="5335588" y="4618038"/>
          <p14:tracePt t="50982" x="5486400" y="4559300"/>
          <p14:tracePt t="50999" x="5649913" y="4494213"/>
          <p14:tracePt t="51016" x="5786438" y="4427538"/>
          <p14:tracePt t="51032" x="5878513" y="4376738"/>
          <p14:tracePt t="51049" x="5976938" y="4330700"/>
          <p14:tracePt t="51065" x="6021388" y="4297363"/>
          <p14:tracePt t="51082" x="6054725" y="4265613"/>
          <p14:tracePt t="51099" x="6067425" y="4251325"/>
          <p14:tracePt t="51115" x="6073775" y="4251325"/>
          <p14:tracePt t="51253" x="6067425" y="4259263"/>
          <p14:tracePt t="51261" x="6054725" y="4271963"/>
          <p14:tracePt t="51269" x="6042025" y="4284663"/>
          <p14:tracePt t="51270" x="6027738" y="4291013"/>
          <p14:tracePt t="51282" x="6002338" y="4310063"/>
          <p14:tracePt t="51299" x="5983288" y="4324350"/>
          <p14:tracePt t="51315" x="5962650" y="4330700"/>
          <p14:tracePt t="51332" x="5943600" y="4337050"/>
          <p14:tracePt t="51349" x="5943600" y="4343400"/>
          <p14:tracePt t="51477" x="5943600" y="4337050"/>
          <p14:tracePt t="51485" x="5949950" y="4330700"/>
          <p14:tracePt t="51493" x="5976938" y="4303713"/>
          <p14:tracePt t="51503" x="5983288" y="4297363"/>
          <p14:tracePt t="51515" x="6002338" y="4284663"/>
          <p14:tracePt t="51532" x="6021388" y="4278313"/>
          <p14:tracePt t="51549" x="6027738" y="4265613"/>
          <p14:tracePt t="52221" x="6035675" y="4265613"/>
          <p14:tracePt t="52237" x="6042025" y="4265613"/>
          <p14:tracePt t="52245" x="6054725" y="4259263"/>
          <p14:tracePt t="52254" x="6061075" y="4259263"/>
          <p14:tracePt t="52265" x="6073775" y="4251325"/>
          <p14:tracePt t="52282" x="6080125" y="4244975"/>
          <p14:tracePt t="52298" x="6088063" y="4244975"/>
          <p14:tracePt t="52341" x="6094413" y="4244975"/>
          <p14:tracePt t="52349" x="6094413" y="4238625"/>
          <p14:tracePt t="52389" x="6100763" y="4238625"/>
          <p14:tracePt t="54733" x="6100763" y="4244975"/>
          <p14:tracePt t="54741" x="6100763" y="4251325"/>
          <p14:tracePt t="54749" x="6100763" y="4265613"/>
          <p14:tracePt t="54765" x="6094413" y="4278313"/>
          <p14:tracePt t="54767" x="6094413" y="4284663"/>
          <p14:tracePt t="54781" x="6080125" y="4318000"/>
          <p14:tracePt t="54798" x="6067425" y="4337050"/>
          <p14:tracePt t="54814" x="6061075" y="4362450"/>
          <p14:tracePt t="54831" x="6048375" y="4389438"/>
          <p14:tracePt t="54847" x="6027738" y="4427538"/>
          <p14:tracePt t="54864" x="6015038" y="4460875"/>
          <p14:tracePt t="54881" x="6002338" y="4494213"/>
          <p14:tracePt t="54897" x="5995988" y="4532313"/>
          <p14:tracePt t="54914" x="5983288" y="4565650"/>
          <p14:tracePt t="54931" x="5969000" y="4597400"/>
          <p14:tracePt t="54947" x="5937250" y="4637088"/>
          <p14:tracePt t="54964" x="5924550" y="4676775"/>
          <p14:tracePt t="54981" x="5897563" y="4729163"/>
          <p14:tracePt t="54997" x="5878513" y="4767263"/>
          <p14:tracePt t="55014" x="5845175" y="4800600"/>
          <p14:tracePt t="55031" x="5813425" y="4852988"/>
          <p14:tracePt t="55047" x="5780088" y="4905375"/>
          <p14:tracePt t="55064" x="5748338" y="4957763"/>
          <p14:tracePt t="55080" x="5715000" y="4995863"/>
          <p14:tracePt t="55097" x="5675313" y="5035550"/>
          <p14:tracePt t="55114" x="5637213" y="5081588"/>
          <p14:tracePt t="55131" x="5603875" y="5121275"/>
          <p14:tracePt t="55147" x="5564188" y="5153025"/>
          <p14:tracePt t="55164" x="5532438" y="5180013"/>
          <p14:tracePt t="55180" x="5499100" y="5218113"/>
          <p14:tracePt t="55197" x="5473700" y="5238750"/>
          <p14:tracePt t="55214" x="5461000" y="5264150"/>
          <p14:tracePt t="55231" x="5453063" y="5291138"/>
          <p14:tracePt t="55247" x="5440363" y="5303838"/>
          <p14:tracePt t="55264" x="5427663" y="5316538"/>
          <p14:tracePt t="55280" x="5427663" y="5335588"/>
          <p14:tracePt t="55297" x="5427663" y="5341938"/>
          <p14:tracePt t="55314" x="5427663" y="5356225"/>
          <p14:tracePt t="55330" x="5427663" y="5362575"/>
          <p14:tracePt t="55347" x="5427663" y="5368925"/>
          <p14:tracePt t="55381" x="5434013" y="5368925"/>
          <p14:tracePt t="55381" x="5434013" y="5375275"/>
          <p14:tracePt t="55381" x="5434013" y="5368925"/>
          <p14:tracePt t="55421" x="5434013" y="5375275"/>
          <p14:tracePt t="55426" x="5427663" y="5381625"/>
          <p14:tracePt t="55430" x="5421313" y="5394325"/>
          <p14:tracePt t="55447" x="5414963" y="5434013"/>
          <p14:tracePt t="55464" x="5402263" y="5467350"/>
          <p14:tracePt t="55480" x="5402263" y="5511800"/>
          <p14:tracePt t="55497" x="5440363" y="5591175"/>
          <p14:tracePt t="55514" x="5505450" y="5656263"/>
          <p14:tracePt t="55530" x="5564188" y="5715000"/>
          <p14:tracePt t="55547" x="5610225" y="5761038"/>
          <p14:tracePt t="55564" x="5637213" y="5773738"/>
          <p14:tracePt t="55661" x="5643563" y="5773738"/>
          <p14:tracePt t="55821" x="5649913" y="5773738"/>
          <p14:tracePt t="55837" x="5656263" y="5773738"/>
          <p14:tracePt t="55845" x="5662613" y="5773738"/>
          <p14:tracePt t="55853" x="5668963" y="5773738"/>
          <p14:tracePt t="55869" x="5681663" y="5773738"/>
          <p14:tracePt t="55880" x="5695950" y="5773738"/>
          <p14:tracePt t="55885" x="5727700" y="5799138"/>
          <p14:tracePt t="55897" x="5761038" y="5819775"/>
          <p14:tracePt t="55913" x="5792788" y="5845175"/>
          <p14:tracePt t="55930" x="5832475" y="5878513"/>
          <p14:tracePt t="55947" x="5872163" y="5903913"/>
          <p14:tracePt t="55964" x="5918200" y="5930900"/>
          <p14:tracePt t="55980" x="5969000" y="5956300"/>
          <p14:tracePt t="55997" x="6002338" y="5969000"/>
          <p14:tracePt t="56013" x="6002338" y="5937250"/>
          <p14:tracePt t="56030" x="6002338" y="5884863"/>
          <p14:tracePt t="56333" x="5995988" y="5884863"/>
          <p14:tracePt t="56341" x="5983288" y="5878513"/>
          <p14:tracePt t="56349" x="5976938" y="5878513"/>
          <p14:tracePt t="56351" x="5962650" y="5878513"/>
          <p14:tracePt t="56364" x="5949950" y="5851525"/>
          <p14:tracePt t="56380" x="5943600" y="5799138"/>
          <p14:tracePt t="56397" x="5910263" y="5681663"/>
          <p14:tracePt t="56413" x="5897563" y="5637213"/>
          <p14:tracePt t="56430" x="5884863" y="5570538"/>
          <p14:tracePt t="56447" x="5878513" y="5492750"/>
          <p14:tracePt t="56463" x="5859463" y="5421313"/>
          <p14:tracePt t="56480" x="5819775" y="5362575"/>
          <p14:tracePt t="56497" x="5786438" y="5310188"/>
          <p14:tracePt t="56513" x="5727700" y="5245100"/>
          <p14:tracePt t="56530" x="5668963" y="5199063"/>
          <p14:tracePt t="56547" x="5630863" y="5180013"/>
          <p14:tracePt t="56563" x="5578475" y="5146675"/>
          <p14:tracePt t="56580" x="5511800" y="5140325"/>
          <p14:tracePt t="56597" x="5427663" y="5140325"/>
          <p14:tracePt t="56613" x="5394325" y="5140325"/>
          <p14:tracePt t="56630" x="5368925" y="5140325"/>
          <p14:tracePt t="56647" x="5349875" y="5140325"/>
          <p14:tracePt t="56663" x="5335588" y="5140325"/>
          <p14:tracePt t="56680" x="5335588" y="5133975"/>
          <p14:tracePt t="56697" x="5329238" y="5127625"/>
          <p14:tracePt t="56845" x="5335588" y="5127625"/>
          <p14:tracePt t="56853" x="5349875" y="5127625"/>
          <p14:tracePt t="56861" x="5368925" y="5127625"/>
          <p14:tracePt t="56869" x="5402263" y="5133975"/>
          <p14:tracePt t="56880" x="5434013" y="5133975"/>
          <p14:tracePt t="56896" x="5467350" y="5140325"/>
          <p14:tracePt t="56913" x="5499100" y="5140325"/>
          <p14:tracePt t="56930" x="5519738" y="5140325"/>
          <p14:tracePt t="56946" x="5538788" y="5140325"/>
          <p14:tracePt t="56963" x="5570538" y="5140325"/>
          <p14:tracePt t="56980" x="5603875" y="5146675"/>
          <p14:tracePt t="56997" x="5656263" y="5146675"/>
          <p14:tracePt t="57013" x="5695950" y="5146675"/>
          <p14:tracePt t="57030" x="5748338" y="5146675"/>
          <p14:tracePt t="57047" x="5813425" y="5146675"/>
          <p14:tracePt t="57063" x="5884863" y="5146675"/>
          <p14:tracePt t="57080" x="5962650" y="5146675"/>
          <p14:tracePt t="57096" x="6061075" y="5146675"/>
          <p14:tracePt t="57113" x="6138863" y="5159375"/>
          <p14:tracePt t="57130" x="6211888" y="5159375"/>
          <p14:tracePt t="57146" x="6276975" y="5165725"/>
          <p14:tracePt t="57164" x="6348413" y="5173663"/>
          <p14:tracePt t="57180" x="6419850" y="5173663"/>
          <p14:tracePt t="57196" x="6530975" y="5180013"/>
          <p14:tracePt t="57213" x="6596063" y="5186363"/>
          <p14:tracePt t="57230" x="6669088" y="5192713"/>
          <p14:tracePt t="57246" x="6734175" y="5199063"/>
          <p14:tracePt t="57263" x="6786563" y="5199063"/>
          <p14:tracePt t="57280" x="6845300" y="5199063"/>
          <p14:tracePt t="57296" x="6929438" y="5199063"/>
          <p14:tracePt t="57313" x="6988175" y="5199063"/>
          <p14:tracePt t="57330" x="7067550" y="5199063"/>
          <p14:tracePt t="57346" x="7138988" y="5199063"/>
          <p14:tracePt t="57363" x="7191375" y="5199063"/>
          <p14:tracePt t="57380" x="7237413" y="5199063"/>
          <p14:tracePt t="57396" x="7250113" y="5199063"/>
          <p14:tracePt t="57396" x="7256463" y="5199063"/>
          <p14:tracePt t="57557" x="7256463" y="5186363"/>
          <p14:tracePt t="57565" x="7275513" y="5186363"/>
          <p14:tracePt t="57572" x="7281863" y="5173663"/>
          <p14:tracePt t="57580" x="7302500" y="5159375"/>
          <p14:tracePt t="57596" x="7315200" y="5133975"/>
          <p14:tracePt t="57596" x="7321550" y="5121275"/>
          <p14:tracePt t="57613" x="7334250" y="5100638"/>
          <p14:tracePt t="57629" x="7334250" y="5087938"/>
          <p14:tracePt t="57646" x="7334250" y="5068888"/>
          <p14:tracePt t="57663" x="7321550" y="5041900"/>
          <p14:tracePt t="57680" x="7296150" y="5016500"/>
          <p14:tracePt t="57696" x="7262813" y="4989513"/>
          <p14:tracePt t="57713" x="7223125" y="4964113"/>
          <p14:tracePt t="57729" x="7158038" y="4937125"/>
          <p14:tracePt t="57746" x="7046913" y="4899025"/>
          <p14:tracePt t="57763" x="6942138" y="4859338"/>
          <p14:tracePt t="57780" x="6824663" y="4833938"/>
          <p14:tracePt t="57796" x="6727825" y="4806950"/>
          <p14:tracePt t="57813" x="6610350" y="4794250"/>
          <p14:tracePt t="57829" x="6537325" y="4787900"/>
          <p14:tracePt t="57846" x="6459538" y="4787900"/>
          <p14:tracePt t="57863" x="6388100" y="4787900"/>
          <p14:tracePt t="57879" x="6316663" y="4787900"/>
          <p14:tracePt t="57896" x="6230938" y="4787900"/>
          <p14:tracePt t="57913" x="6132513" y="4787900"/>
          <p14:tracePt t="57929" x="6048375" y="4787900"/>
          <p14:tracePt t="57946" x="5969000" y="4787900"/>
          <p14:tracePt t="57963" x="5903913" y="4787900"/>
          <p14:tracePt t="57979" x="5859463" y="4787900"/>
          <p14:tracePt t="57996" x="5826125" y="4787900"/>
          <p14:tracePt t="58013" x="5773738" y="4787900"/>
          <p14:tracePt t="58029" x="5748338" y="4794250"/>
          <p14:tracePt t="58046" x="5708650" y="4800600"/>
          <p14:tracePt t="58063" x="5662613" y="4806950"/>
          <p14:tracePt t="58079" x="5622925" y="4826000"/>
          <p14:tracePt t="58096" x="5591175" y="4833938"/>
          <p14:tracePt t="58113" x="5551488" y="4852988"/>
          <p14:tracePt t="58129" x="5532438" y="4865688"/>
          <p14:tracePt t="58146" x="5499100" y="4872038"/>
          <p14:tracePt t="58163" x="5480050" y="4884738"/>
          <p14:tracePt t="58179" x="5440363" y="4918075"/>
          <p14:tracePt t="58196" x="5414963" y="4945063"/>
          <p14:tracePt t="58213" x="5394325" y="4964113"/>
          <p14:tracePt t="58230" x="5381625" y="4976813"/>
          <p14:tracePt t="58246" x="5381625" y="4983163"/>
          <p14:tracePt t="58263" x="5381625" y="4995863"/>
          <p14:tracePt t="58279" x="5381625" y="5022850"/>
          <p14:tracePt t="58296" x="5381625" y="5048250"/>
          <p14:tracePt t="58313" x="5387975" y="5068888"/>
          <p14:tracePt t="58329" x="5402263" y="5087938"/>
          <p14:tracePt t="58346" x="5421313" y="5100638"/>
          <p14:tracePt t="58364" x="5434013" y="5100638"/>
          <p14:tracePt t="58379" x="5461000" y="5113338"/>
          <p14:tracePt t="58397" x="5499100" y="5121275"/>
          <p14:tracePt t="58414" x="5591175" y="5133975"/>
          <p14:tracePt t="58430" x="5622925" y="5140325"/>
          <p14:tracePt t="58447" x="5662613" y="5140325"/>
          <p14:tracePt t="58463" x="5668963" y="5140325"/>
          <p14:tracePt t="60633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Constants: </a:t>
            </a:r>
            <a:r>
              <a:rPr lang="en-US" sz="32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static final</a:t>
            </a:r>
            <a:endParaRPr lang="en-US" sz="32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03997"/>
            <a:ext cx="9134475" cy="2733514"/>
          </a:xfrm>
        </p:spPr>
        <p:txBody>
          <a:bodyPr/>
          <a:lstStyle/>
          <a:p>
            <a:r>
              <a:rPr lang="en-US" dirty="0" smtClean="0"/>
              <a:t>If constant values are needed in several methods, </a:t>
            </a:r>
          </a:p>
          <a:p>
            <a:pPr lvl="1"/>
            <a:r>
              <a:rPr lang="en-US" dirty="0" smtClean="0"/>
              <a:t>Declare them together with the instance variables of a class </a:t>
            </a:r>
          </a:p>
          <a:p>
            <a:pPr lvl="1"/>
            <a:r>
              <a:rPr lang="en-US" dirty="0" smtClean="0"/>
              <a:t>Tag them as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static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final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static</a:t>
            </a:r>
            <a:r>
              <a:rPr lang="en-US" dirty="0" smtClean="0"/>
              <a:t> reserved word means that the constant belongs to the class</a:t>
            </a:r>
          </a:p>
          <a:p>
            <a:r>
              <a:rPr lang="en-US" dirty="0" smtClean="0"/>
              <a:t>Give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static final </a:t>
            </a:r>
            <a:r>
              <a:rPr lang="en-US" dirty="0" smtClean="0"/>
              <a:t>constants public access to enable other classes to use them.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027"/>
    </mc:Choice>
    <mc:Fallback xmlns="">
      <p:transition spd="slow" advTm="39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54" x="4525963" y="4473575"/>
          <p14:tracePt t="2159" x="4525963" y="4467225"/>
          <p14:tracePt t="2175" x="4519613" y="4460875"/>
          <p14:tracePt t="2183" x="4506913" y="4454525"/>
          <p14:tracePt t="2191" x="4479925" y="4441825"/>
          <p14:tracePt t="2199" x="4427538" y="4402138"/>
          <p14:tracePt t="2215" x="4356100" y="4356100"/>
          <p14:tracePt t="2231" x="4198938" y="4251325"/>
          <p14:tracePt t="2256" x="4089400" y="4179888"/>
          <p14:tracePt t="2272" x="3963988" y="4121150"/>
          <p14:tracePt t="2288" x="3873500" y="4068763"/>
          <p14:tracePt t="2297" x="3787775" y="4043363"/>
          <p14:tracePt t="2314" x="3722688" y="4022725"/>
          <p14:tracePt t="2330" x="3683000" y="4016375"/>
          <p14:tracePt t="2347" x="3676650" y="4016375"/>
          <p14:tracePt t="2703" x="3676650" y="4022725"/>
          <p14:tracePt t="2711" x="3683000" y="4037013"/>
          <p14:tracePt t="2719" x="3683000" y="4049713"/>
          <p14:tracePt t="2727" x="3690938" y="4062413"/>
          <p14:tracePt t="2730" x="3709988" y="4089400"/>
          <p14:tracePt t="2747" x="3729038" y="4127500"/>
          <p14:tracePt t="2763" x="3762375" y="4160838"/>
          <p14:tracePt t="2780" x="3781425" y="4179888"/>
          <p14:tracePt t="2797" x="3794125" y="4192588"/>
          <p14:tracePt t="2813" x="3802063" y="4198938"/>
          <p14:tracePt t="2830" x="3808413" y="4219575"/>
          <p14:tracePt t="2847" x="3827463" y="4232275"/>
          <p14:tracePt t="2863" x="3840163" y="4244975"/>
          <p14:tracePt t="2880" x="3846513" y="4251325"/>
          <p14:tracePt t="2897" x="3852863" y="4251325"/>
          <p14:tracePt t="6151" x="3846513" y="4251325"/>
          <p14:tracePt t="6159" x="3833813" y="4244975"/>
          <p14:tracePt t="6167" x="3808413" y="4232275"/>
          <p14:tracePt t="6180" x="3781425" y="4219575"/>
          <p14:tracePt t="6183" x="3709988" y="4192588"/>
          <p14:tracePt t="6197" x="3617913" y="4160838"/>
          <p14:tracePt t="6213" x="3506788" y="4114800"/>
          <p14:tracePt t="6230" x="3389313" y="4068763"/>
          <p14:tracePt t="6246" x="3292475" y="4030663"/>
          <p14:tracePt t="6263" x="3141663" y="3951288"/>
          <p14:tracePt t="6280" x="3063875" y="3911600"/>
          <p14:tracePt t="6296" x="2984500" y="3852863"/>
          <p14:tracePt t="6313" x="2887663" y="3808413"/>
          <p14:tracePt t="6330" x="2801938" y="3768725"/>
          <p14:tracePt t="6346" x="2724150" y="3722688"/>
          <p14:tracePt t="6363" x="2632075" y="3663950"/>
          <p14:tracePt t="6380" x="2554288" y="3605213"/>
          <p14:tracePt t="6396" x="2474913" y="3540125"/>
          <p14:tracePt t="6413" x="2397125" y="3468688"/>
          <p14:tracePt t="6430" x="2311400" y="3403600"/>
          <p14:tracePt t="6446" x="2252663" y="3376613"/>
          <p14:tracePt t="6463" x="2193925" y="3336925"/>
          <p14:tracePt t="6480" x="2155825" y="3317875"/>
          <p14:tracePt t="6496" x="2122488" y="3311525"/>
          <p14:tracePt t="6513" x="2103438" y="3311525"/>
          <p14:tracePt t="6530" x="2082800" y="3311525"/>
          <p14:tracePt t="6546" x="2063750" y="3311525"/>
          <p14:tracePt t="6563" x="2038350" y="3311525"/>
          <p14:tracePt t="6579" x="2005013" y="3311525"/>
          <p14:tracePt t="6596" x="1973263" y="3317875"/>
          <p14:tracePt t="6613" x="1939925" y="3324225"/>
          <p14:tracePt t="6629" x="1920875" y="3324225"/>
          <p14:tracePt t="6646" x="1912938" y="3324225"/>
          <p14:tracePt t="6663" x="1900238" y="3324225"/>
          <p14:tracePt t="6711" x="1893888" y="3317875"/>
          <p14:tracePt t="6719" x="1887538" y="3317875"/>
          <p14:tracePt t="6729" x="1881188" y="3317875"/>
          <p14:tracePt t="6730" x="1862138" y="3311525"/>
          <p14:tracePt t="6746" x="1841500" y="3311525"/>
          <p14:tracePt t="6763" x="1828800" y="3305175"/>
          <p14:tracePt t="6779" x="1822450" y="3305175"/>
          <p14:tracePt t="7391" x="1835150" y="3305175"/>
          <p14:tracePt t="7399" x="1854200" y="3305175"/>
          <p14:tracePt t="7407" x="1874838" y="3305175"/>
          <p14:tracePt t="7415" x="1939925" y="3305175"/>
          <p14:tracePt t="7429" x="2032000" y="3305175"/>
          <p14:tracePt t="7446" x="2116138" y="3305175"/>
          <p14:tracePt t="7463" x="2187575" y="3305175"/>
          <p14:tracePt t="7479" x="2279650" y="3305175"/>
          <p14:tracePt t="7496" x="2351088" y="3305175"/>
          <p14:tracePt t="7512" x="2403475" y="3305175"/>
          <p14:tracePt t="7529" x="2468563" y="3305175"/>
          <p14:tracePt t="7546" x="2547938" y="3305175"/>
          <p14:tracePt t="7562" x="2638425" y="3305175"/>
          <p14:tracePt t="7579" x="2730500" y="3305175"/>
          <p14:tracePt t="7596" x="2808288" y="3305175"/>
          <p14:tracePt t="7612" x="2847975" y="3305175"/>
          <p14:tracePt t="7629" x="2873375" y="3305175"/>
          <p14:tracePt t="7646" x="2887663" y="3305175"/>
          <p14:tracePt t="8391" x="2879725" y="3305175"/>
          <p14:tracePt t="8415" x="2887663" y="3311525"/>
          <p14:tracePt t="8429" x="2906713" y="3324225"/>
          <p14:tracePt t="8431" x="3005138" y="3330575"/>
          <p14:tracePt t="8446" x="3089275" y="3330575"/>
          <p14:tracePt t="8463" x="3148013" y="3305175"/>
          <p14:tracePt t="8903" x="3141663" y="3305175"/>
          <p14:tracePt t="8913" x="3128963" y="3305175"/>
          <p14:tracePt t="8919" x="3122613" y="3305175"/>
          <p14:tracePt t="9063" x="3128963" y="3305175"/>
          <p14:tracePt t="9118" x="3128963" y="3298825"/>
          <p14:tracePt t="9129" x="3135313" y="3292475"/>
          <p14:tracePt t="9133" x="3135313" y="3278188"/>
          <p14:tracePt t="9145" x="3141663" y="3271838"/>
          <p14:tracePt t="9161" x="3148013" y="3252788"/>
          <p14:tracePt t="9177" x="3160713" y="3240088"/>
          <p14:tracePt t="9194" x="3181350" y="3213100"/>
          <p14:tracePt t="9211" x="3213100" y="3194050"/>
          <p14:tracePt t="9227" x="3240088" y="3167063"/>
          <p14:tracePt t="9244" x="3265488" y="3141663"/>
          <p14:tracePt t="9261" x="3305175" y="3095625"/>
          <p14:tracePt t="9277" x="3330575" y="3063875"/>
          <p14:tracePt t="9294" x="3395663" y="3011488"/>
          <p14:tracePt t="9311" x="3422650" y="2978150"/>
          <p14:tracePt t="9327" x="3468688" y="2938463"/>
          <p14:tracePt t="9344" x="3513138" y="2906713"/>
          <p14:tracePt t="9361" x="3573463" y="2847975"/>
          <p14:tracePt t="9378" x="3651250" y="2782888"/>
          <p14:tracePt t="9395" x="3768725" y="2703513"/>
          <p14:tracePt t="9411" x="3892550" y="2632075"/>
          <p14:tracePt t="9428" x="4022725" y="2566988"/>
          <p14:tracePt t="9444" x="4160838" y="2501900"/>
          <p14:tracePt t="9461" x="4291013" y="2430463"/>
          <p14:tracePt t="9477" x="4513263" y="2332038"/>
          <p14:tracePt t="9494" x="4630738" y="2273300"/>
          <p14:tracePt t="9511" x="4741863" y="2220913"/>
          <p14:tracePt t="9527" x="4833938" y="2193925"/>
          <p14:tracePt t="9544" x="4905375" y="2149475"/>
          <p14:tracePt t="9561" x="4964113" y="2122488"/>
          <p14:tracePt t="9577" x="5003800" y="2097088"/>
          <p14:tracePt t="9594" x="5010150" y="2082800"/>
          <p14:tracePt t="9630" x="5010150" y="2070100"/>
          <p14:tracePt t="9644" x="4995863" y="2070100"/>
          <p14:tracePt t="9646" x="4983163" y="2051050"/>
          <p14:tracePt t="9661" x="4945063" y="2011363"/>
          <p14:tracePt t="9677" x="4884738" y="1965325"/>
          <p14:tracePt t="9694" x="4729163" y="1900238"/>
          <p14:tracePt t="9711" x="4578350" y="1874838"/>
          <p14:tracePt t="9727" x="4421188" y="1847850"/>
          <p14:tracePt t="9744" x="4291013" y="1835150"/>
          <p14:tracePt t="9761" x="4179888" y="1828800"/>
          <p14:tracePt t="9777" x="4062413" y="1822450"/>
          <p14:tracePt t="9794" x="3963988" y="1822450"/>
          <p14:tracePt t="9810" x="3879850" y="1822450"/>
          <p14:tracePt t="9827" x="3808413" y="1822450"/>
          <p14:tracePt t="9844" x="3722688" y="1816100"/>
          <p14:tracePt t="9860" x="3611563" y="1809750"/>
          <p14:tracePt t="9877" x="3527425" y="1803400"/>
          <p14:tracePt t="9894" x="3389313" y="1789113"/>
          <p14:tracePt t="9910" x="3305175" y="1789113"/>
          <p14:tracePt t="9927" x="3233738" y="1789113"/>
          <p14:tracePt t="9944" x="3181350" y="1789113"/>
          <p14:tracePt t="9961" x="3108325" y="1789113"/>
          <p14:tracePt t="9977" x="3055938" y="1789113"/>
          <p14:tracePt t="9994" x="2984500" y="1789113"/>
          <p14:tracePt t="10011" x="2946400" y="1789113"/>
          <p14:tracePt t="10027" x="2913063" y="1789113"/>
          <p14:tracePt t="10044" x="2879725" y="1789113"/>
          <p14:tracePt t="10060" x="2867025" y="1789113"/>
          <p14:tracePt t="10174" x="2873375" y="1782763"/>
          <p14:tracePt t="10182" x="2894013" y="1770063"/>
          <p14:tracePt t="10188" x="2913063" y="1763713"/>
          <p14:tracePt t="10210" x="2984500" y="1757363"/>
          <p14:tracePt t="10211" x="3049588" y="1757363"/>
          <p14:tracePt t="10227" x="3122613" y="1751013"/>
          <p14:tracePt t="10244" x="3194050" y="1751013"/>
          <p14:tracePt t="10260" x="3271838" y="1751013"/>
          <p14:tracePt t="10277" x="3351213" y="1751013"/>
          <p14:tracePt t="10294" x="3481388" y="1763713"/>
          <p14:tracePt t="10310" x="3598863" y="1782763"/>
          <p14:tracePt t="10327" x="3756025" y="1789113"/>
          <p14:tracePt t="10344" x="3911600" y="1795463"/>
          <p14:tracePt t="10360" x="4089400" y="1803400"/>
          <p14:tracePt t="10377" x="4278313" y="1803400"/>
          <p14:tracePt t="10394" x="4454525" y="1803400"/>
          <p14:tracePt t="10410" x="4637088" y="1803400"/>
          <p14:tracePt t="10427" x="4775200" y="1803400"/>
          <p14:tracePt t="10444" x="4899025" y="1803400"/>
          <p14:tracePt t="10460" x="4995863" y="1803400"/>
          <p14:tracePt t="10477" x="5075238" y="1803400"/>
          <p14:tracePt t="10494" x="5153025" y="1803400"/>
          <p14:tracePt t="10510" x="5165725" y="1803400"/>
          <p14:tracePt t="12406" x="5173663" y="1803400"/>
          <p14:tracePt t="12422" x="5165725" y="1803400"/>
          <p14:tracePt t="12430" x="5159375" y="1809750"/>
          <p14:tracePt t="12432" x="5146675" y="1816100"/>
          <p14:tracePt t="12443" x="5133975" y="1828800"/>
          <p14:tracePt t="12459" x="5094288" y="1854200"/>
          <p14:tracePt t="12476" x="5062538" y="1868488"/>
          <p14:tracePt t="12493" x="5003800" y="1887538"/>
          <p14:tracePt t="12509" x="4924425" y="1920875"/>
          <p14:tracePt t="12526" x="4865688" y="1939925"/>
          <p14:tracePt t="12543" x="4781550" y="1965325"/>
          <p14:tracePt t="12559" x="4683125" y="1992313"/>
          <p14:tracePt t="12576" x="4572000" y="2005013"/>
          <p14:tracePt t="12593" x="4448175" y="2032000"/>
          <p14:tracePt t="12609" x="4318000" y="2051050"/>
          <p14:tracePt t="12626" x="4213225" y="2057400"/>
          <p14:tracePt t="12643" x="4081463" y="2063750"/>
          <p14:tracePt t="12659" x="3963988" y="2070100"/>
          <p14:tracePt t="12676" x="3833813" y="2070100"/>
          <p14:tracePt t="12693" x="3709988" y="2070100"/>
          <p14:tracePt t="12709" x="3552825" y="2070100"/>
          <p14:tracePt t="12726" x="3462338" y="2070100"/>
          <p14:tracePt t="12743" x="3363913" y="2070100"/>
          <p14:tracePt t="12759" x="3265488" y="2070100"/>
          <p14:tracePt t="12776" x="3181350" y="2070100"/>
          <p14:tracePt t="12793" x="3101975" y="2070100"/>
          <p14:tracePt t="12809" x="3036888" y="2070100"/>
          <p14:tracePt t="12826" x="2984500" y="2070100"/>
          <p14:tracePt t="12843" x="2919413" y="2070100"/>
          <p14:tracePt t="12859" x="2867025" y="2070100"/>
          <p14:tracePt t="12876" x="2827338" y="2070100"/>
          <p14:tracePt t="12893" x="2795588" y="2070100"/>
          <p14:tracePt t="12909" x="2762250" y="2070100"/>
          <p14:tracePt t="13294" x="2768600" y="2070100"/>
          <p14:tracePt t="13318" x="2776538" y="2070100"/>
          <p14:tracePt t="13326" x="2782888" y="2070100"/>
          <p14:tracePt t="13334" x="2789238" y="2070100"/>
          <p14:tracePt t="13342" x="2801938" y="2070100"/>
          <p14:tracePt t="13350" x="2835275" y="2070100"/>
          <p14:tracePt t="13359" x="2873375" y="2070100"/>
          <p14:tracePt t="13376" x="2925763" y="2070100"/>
          <p14:tracePt t="13393" x="2971800" y="2070100"/>
          <p14:tracePt t="13409" x="3011488" y="2070100"/>
          <p14:tracePt t="13426" x="3049588" y="2070100"/>
          <p14:tracePt t="13442" x="3095625" y="2070100"/>
          <p14:tracePt t="13459" x="3154363" y="2070100"/>
          <p14:tracePt t="13476" x="3200400" y="2070100"/>
          <p14:tracePt t="13492" x="3265488" y="2070100"/>
          <p14:tracePt t="13509" x="3336925" y="2070100"/>
          <p14:tracePt t="13526" x="3435350" y="2070100"/>
          <p14:tracePt t="13542" x="3494088" y="2070100"/>
          <p14:tracePt t="13559" x="3546475" y="2070100"/>
          <p14:tracePt t="13576" x="3611563" y="2076450"/>
          <p14:tracePt t="13592" x="3676650" y="2076450"/>
          <p14:tracePt t="13609" x="3756025" y="2076450"/>
          <p14:tracePt t="13626" x="3827463" y="2076450"/>
          <p14:tracePt t="13642" x="3925888" y="2076450"/>
          <p14:tracePt t="13659" x="4010025" y="2076450"/>
          <p14:tracePt t="13676" x="4095750" y="2076450"/>
          <p14:tracePt t="13692" x="4179888" y="2076450"/>
          <p14:tracePt t="13709" x="4244975" y="2076450"/>
          <p14:tracePt t="13726" x="4343400" y="2076450"/>
          <p14:tracePt t="13742" x="4395788" y="2076450"/>
          <p14:tracePt t="13759" x="4448175" y="2076450"/>
          <p14:tracePt t="13776" x="4479925" y="2082800"/>
          <p14:tracePt t="13792" x="4519613" y="2082800"/>
          <p14:tracePt t="13809" x="4538663" y="2082800"/>
          <p14:tracePt t="13826" x="4546600" y="2082800"/>
          <p14:tracePt t="14558" x="4538663" y="2090738"/>
          <p14:tracePt t="14582" x="4532313" y="2090738"/>
          <p14:tracePt t="14602" x="4525963" y="2097088"/>
          <p14:tracePt t="14610" x="4519613" y="2097088"/>
          <p14:tracePt t="14618" x="4513263" y="2103438"/>
          <p14:tracePt t="14626" x="4494213" y="2109788"/>
          <p14:tracePt t="14642" x="4473575" y="2128838"/>
          <p14:tracePt t="14659" x="4454525" y="2149475"/>
          <p14:tracePt t="14675" x="4421188" y="2168525"/>
          <p14:tracePt t="14692" x="4368800" y="2193925"/>
          <p14:tracePt t="14709" x="4318000" y="2227263"/>
          <p14:tracePt t="14725" x="4206875" y="2292350"/>
          <p14:tracePt t="14742" x="4127500" y="2344738"/>
          <p14:tracePt t="14759" x="4056063" y="2370138"/>
          <p14:tracePt t="14775" x="4003675" y="2397125"/>
          <p14:tracePt t="14792" x="3919538" y="2430463"/>
          <p14:tracePt t="14809" x="3833813" y="2443163"/>
          <p14:tracePt t="14825" x="3749675" y="2462213"/>
          <p14:tracePt t="14842" x="3644900" y="2474913"/>
          <p14:tracePt t="14858" x="3527425" y="2495550"/>
          <p14:tracePt t="14875" x="3395663" y="2501900"/>
          <p14:tracePt t="14892" x="3271838" y="2508250"/>
          <p14:tracePt t="14909" x="3181350" y="2514600"/>
          <p14:tracePt t="14925" x="3005138" y="2533650"/>
          <p14:tracePt t="14942" x="2873375" y="2533650"/>
          <p14:tracePt t="14958" x="2749550" y="2533650"/>
          <p14:tracePt t="14975" x="2625725" y="2533650"/>
          <p14:tracePt t="14992" x="2514600" y="2533650"/>
          <p14:tracePt t="15009" x="2403475" y="2533650"/>
          <p14:tracePt t="15026" x="2298700" y="2533650"/>
          <p14:tracePt t="15042" x="2201863" y="2533650"/>
          <p14:tracePt t="15059" x="2109788" y="2533650"/>
          <p14:tracePt t="15075" x="2051050" y="2533650"/>
          <p14:tracePt t="15092" x="2011363" y="2527300"/>
          <p14:tracePt t="15109" x="1985963" y="2527300"/>
          <p14:tracePt t="15125" x="1965325" y="2527300"/>
          <p14:tracePt t="15125" x="1958975" y="2527300"/>
          <p14:tracePt t="15142" x="1939925" y="2520950"/>
          <p14:tracePt t="15158" x="1933575" y="2514600"/>
          <p14:tracePt t="15176" x="1927225" y="2514600"/>
          <p14:tracePt t="15350" x="1933575" y="2514600"/>
          <p14:tracePt t="15369" x="1939925" y="2514600"/>
          <p14:tracePt t="15382" x="1952625" y="2514600"/>
          <p14:tracePt t="15390" x="1958975" y="2514600"/>
          <p14:tracePt t="15402" x="1973263" y="2514600"/>
          <p14:tracePt t="15408" x="1998663" y="2508250"/>
          <p14:tracePt t="15425" x="2024063" y="2501900"/>
          <p14:tracePt t="15442" x="2063750" y="2501900"/>
          <p14:tracePt t="15458" x="2116138" y="2501900"/>
          <p14:tracePt t="15475" x="2168525" y="2501900"/>
          <p14:tracePt t="15492" x="2233613" y="2501900"/>
          <p14:tracePt t="15508" x="2319338" y="2501900"/>
          <p14:tracePt t="15525" x="2443163" y="2501900"/>
          <p14:tracePt t="15542" x="2547938" y="2501900"/>
          <p14:tracePt t="15559" x="2644775" y="2501900"/>
          <p14:tracePt t="15576" x="2743200" y="2501900"/>
          <p14:tracePt t="15592" x="2827338" y="2501900"/>
          <p14:tracePt t="15609" x="2906713" y="2501900"/>
          <p14:tracePt t="15625" x="2965450" y="2501900"/>
          <p14:tracePt t="15642" x="3011488" y="2501900"/>
          <p14:tracePt t="15659" x="3049588" y="2501900"/>
          <p14:tracePt t="15675" x="3095625" y="2501900"/>
          <p14:tracePt t="15692" x="3148013" y="2501900"/>
          <p14:tracePt t="15709" x="3200400" y="2501900"/>
          <p14:tracePt t="15725" x="3246438" y="2501900"/>
          <p14:tracePt t="15725" x="3265488" y="2501900"/>
          <p14:tracePt t="15742" x="3284538" y="2501900"/>
          <p14:tracePt t="15758" x="3298825" y="2501900"/>
          <p14:tracePt t="16806" x="3305175" y="2501900"/>
          <p14:tracePt t="16822" x="3317875" y="2501900"/>
          <p14:tracePt t="16830" x="3324225" y="2501900"/>
          <p14:tracePt t="16838" x="3336925" y="2501900"/>
          <p14:tracePt t="16846" x="3357563" y="2501900"/>
          <p14:tracePt t="16858" x="3395663" y="2508250"/>
          <p14:tracePt t="16875" x="3448050" y="2514600"/>
          <p14:tracePt t="16892" x="3506788" y="2527300"/>
          <p14:tracePt t="16908" x="3586163" y="2533650"/>
          <p14:tracePt t="16925" x="3663950" y="2540000"/>
          <p14:tracePt t="16941" x="3827463" y="2554288"/>
          <p14:tracePt t="16958" x="3957638" y="2554288"/>
          <p14:tracePt t="16975" x="4089400" y="2554288"/>
          <p14:tracePt t="16992" x="4213225" y="2566988"/>
          <p14:tracePt t="17008" x="4330700" y="2573338"/>
          <p14:tracePt t="17025" x="4448175" y="2573338"/>
          <p14:tracePt t="17042" x="4552950" y="2573338"/>
          <p14:tracePt t="17058" x="4656138" y="2573338"/>
          <p14:tracePt t="17075" x="4760913" y="2573338"/>
          <p14:tracePt t="17092" x="4865688" y="2573338"/>
          <p14:tracePt t="17108" x="4951413" y="2579688"/>
          <p14:tracePt t="17125" x="5068888" y="2579688"/>
          <p14:tracePt t="17142" x="5140325" y="2579688"/>
          <p14:tracePt t="17158" x="5180013" y="2579688"/>
          <p14:tracePt t="17174" x="5205413" y="2579688"/>
          <p14:tracePt t="17191" x="5218113" y="2579688"/>
          <p14:tracePt t="17310" x="5211763" y="2579688"/>
          <p14:tracePt t="17334" x="5205413" y="2579688"/>
          <p14:tracePt t="17358" x="5199063" y="2579688"/>
          <p14:tracePt t="17382" x="5192713" y="2586038"/>
          <p14:tracePt t="17398" x="5180013" y="2586038"/>
          <p14:tracePt t="17414" x="5173663" y="2586038"/>
          <p14:tracePt t="17415" x="5159375" y="2592388"/>
          <p14:tracePt t="17424" x="5140325" y="2598738"/>
          <p14:tracePt t="17441" x="5087938" y="2598738"/>
          <p14:tracePt t="17458" x="5016500" y="2598738"/>
          <p14:tracePt t="17474" x="4911725" y="2598738"/>
          <p14:tracePt t="17491" x="4781550" y="2586038"/>
          <p14:tracePt t="17508" x="4649788" y="2579688"/>
          <p14:tracePt t="17524" x="4473575" y="2579688"/>
          <p14:tracePt t="17541" x="4271963" y="2579688"/>
          <p14:tracePt t="17557" x="3808413" y="2579688"/>
          <p14:tracePt t="17574" x="3475038" y="2579688"/>
          <p14:tracePt t="17591" x="3284538" y="2579688"/>
          <p14:tracePt t="17608" x="3116263" y="2579688"/>
          <p14:tracePt t="17624" x="3005138" y="2579688"/>
          <p14:tracePt t="17641" x="2925763" y="2579688"/>
          <p14:tracePt t="17658" x="2854325" y="2579688"/>
          <p14:tracePt t="17674" x="2795588" y="2579688"/>
          <p14:tracePt t="17691" x="2730500" y="2579688"/>
          <p14:tracePt t="17707" x="2684463" y="2579688"/>
          <p14:tracePt t="17725" x="2638425" y="2579688"/>
          <p14:tracePt t="17741" x="2586038" y="2579688"/>
          <p14:tracePt t="17758" x="2495550" y="2579688"/>
          <p14:tracePt t="17774" x="2430463" y="2586038"/>
          <p14:tracePt t="17791" x="2384425" y="2592388"/>
          <p14:tracePt t="17807" x="2338388" y="2598738"/>
          <p14:tracePt t="17824" x="2305050" y="2613025"/>
          <p14:tracePt t="17841" x="2286000" y="2619375"/>
          <p14:tracePt t="17857" x="2279650" y="2619375"/>
          <p14:tracePt t="21368" x="2292350" y="2625725"/>
          <p14:tracePt t="21375" x="2325688" y="2632075"/>
          <p14:tracePt t="21378" x="2416175" y="2651125"/>
          <p14:tracePt t="21392" x="2540000" y="2665413"/>
          <p14:tracePt t="21408" x="2644775" y="2678113"/>
          <p14:tracePt t="21425" x="2801938" y="2684463"/>
          <p14:tracePt t="21441" x="2971800" y="2684463"/>
          <p14:tracePt t="21459" x="3148013" y="2690813"/>
          <p14:tracePt t="21475" x="3357563" y="2703513"/>
          <p14:tracePt t="21491" x="3546475" y="2703513"/>
          <p14:tracePt t="21508" x="3729038" y="2703513"/>
          <p14:tracePt t="21525" x="3892550" y="2703513"/>
          <p14:tracePt t="21541" x="4068763" y="2703513"/>
          <p14:tracePt t="21558" x="4251325" y="2709863"/>
          <p14:tracePt t="21575" x="4460875" y="2709863"/>
          <p14:tracePt t="21591" x="4884738" y="2709863"/>
          <p14:tracePt t="21608" x="5153025" y="2709863"/>
          <p14:tracePt t="21624" x="5461000" y="2717800"/>
          <p14:tracePt t="21641" x="5643563" y="2703513"/>
          <p14:tracePt t="21658" x="5838825" y="2703513"/>
          <p14:tracePt t="21675" x="5983288" y="2703513"/>
          <p14:tracePt t="21691" x="6107113" y="2703513"/>
          <p14:tracePt t="21708" x="6191250" y="2697163"/>
          <p14:tracePt t="21724" x="6283325" y="2697163"/>
          <p14:tracePt t="21741" x="6361113" y="2690813"/>
          <p14:tracePt t="21758" x="6434138" y="2690813"/>
          <p14:tracePt t="21775" x="6499225" y="2690813"/>
          <p14:tracePt t="21791" x="6570663" y="2690813"/>
          <p14:tracePt t="21808" x="6616700" y="2690813"/>
          <p14:tracePt t="21824" x="6629400" y="2690813"/>
          <p14:tracePt t="23263" x="6629400" y="2684463"/>
          <p14:tracePt t="23559" x="6623050" y="2684463"/>
          <p14:tracePt t="23583" x="6616700" y="2684463"/>
          <p14:tracePt t="23599" x="6610350" y="2690813"/>
          <p14:tracePt t="23607" x="6604000" y="2690813"/>
          <p14:tracePt t="23615" x="6589713" y="2697163"/>
          <p14:tracePt t="23624" x="6589713" y="2703513"/>
          <p14:tracePt t="23767" x="6589713" y="2697163"/>
          <p14:tracePt t="23775" x="6596063" y="2690813"/>
          <p14:tracePt t="23791" x="6596063" y="2684463"/>
          <p14:tracePt t="23807" x="6604000" y="2678113"/>
          <p14:tracePt t="23815" x="6604000" y="2665413"/>
          <p14:tracePt t="23824" x="6610350" y="2665413"/>
          <p14:tracePt t="23840" x="6610350" y="2651125"/>
          <p14:tracePt t="23857" x="6604000" y="2644775"/>
          <p14:tracePt t="23874" x="6583363" y="2606675"/>
          <p14:tracePt t="23890" x="6537325" y="2566988"/>
          <p14:tracePt t="23907" x="6478588" y="2533650"/>
          <p14:tracePt t="23924" x="6400800" y="2514600"/>
          <p14:tracePt t="23940" x="6302375" y="2501900"/>
          <p14:tracePt t="23957" x="6197600" y="2495550"/>
          <p14:tracePt t="23974" x="6094413" y="2495550"/>
          <p14:tracePt t="23991" x="6008688" y="2495550"/>
          <p14:tracePt t="24007" x="5924550" y="2495550"/>
          <p14:tracePt t="24024" x="5884863" y="2495550"/>
          <p14:tracePt t="24040" x="5851525" y="2501900"/>
          <p14:tracePt t="24057" x="5832475" y="2508250"/>
          <p14:tracePt t="24074" x="5826125" y="2508250"/>
          <p14:tracePt t="24207" x="5826125" y="2501900"/>
          <p14:tracePt t="24223" x="5826125" y="2495550"/>
          <p14:tracePt t="24231" x="5826125" y="2489200"/>
          <p14:tracePt t="24240" x="5832475" y="2489200"/>
          <p14:tracePt t="24343" x="5819775" y="2489200"/>
          <p14:tracePt t="24351" x="5799138" y="2489200"/>
          <p14:tracePt t="24359" x="5792788" y="2495550"/>
          <p14:tracePt t="24367" x="5767388" y="2508250"/>
          <p14:tracePt t="24375" x="5721350" y="2540000"/>
          <p14:tracePt t="24390" x="5681663" y="2566988"/>
          <p14:tracePt t="24407" x="5656263" y="2592388"/>
          <p14:tracePt t="24424" x="5649913" y="2598738"/>
          <p14:tracePt t="24487" x="5656263" y="2598738"/>
          <p14:tracePt t="24495" x="5668963" y="2598738"/>
          <p14:tracePt t="24503" x="5675313" y="2592388"/>
          <p14:tracePt t="24511" x="5689600" y="2586038"/>
          <p14:tracePt t="24523" x="5702300" y="2579688"/>
          <p14:tracePt t="24540" x="5702300" y="2573338"/>
          <p14:tracePt t="24599" x="5695950" y="2573338"/>
          <p14:tracePt t="24607" x="5689600" y="2573338"/>
          <p14:tracePt t="24624" x="5656263" y="2573338"/>
          <p14:tracePt t="24624" x="5603875" y="2573338"/>
          <p14:tracePt t="24640" x="5532438" y="2592388"/>
          <p14:tracePt t="24657" x="5480050" y="2625725"/>
          <p14:tracePt t="24673" x="5453063" y="2651125"/>
          <p14:tracePt t="24690" x="5434013" y="2671763"/>
          <p14:tracePt t="24707" x="5434013" y="2678113"/>
          <p14:tracePt t="24767" x="5440363" y="2678113"/>
          <p14:tracePt t="24903" x="5427663" y="2678113"/>
          <p14:tracePt t="24915" x="5414963" y="2684463"/>
          <p14:tracePt t="24923" x="5408613" y="2690813"/>
          <p14:tracePt t="24923" x="5387975" y="2709863"/>
          <p14:tracePt t="24940" x="5375275" y="2709863"/>
          <p14:tracePt t="25175" x="5368925" y="2709863"/>
          <p14:tracePt t="25183" x="5356225" y="2709863"/>
          <p14:tracePt t="25191" x="5341938" y="2709863"/>
          <p14:tracePt t="25199" x="5329238" y="2709863"/>
          <p14:tracePt t="25207" x="5283200" y="2709863"/>
          <p14:tracePt t="25224" x="5205413" y="2709863"/>
          <p14:tracePt t="25240" x="5087938" y="2697163"/>
          <p14:tracePt t="25257" x="4918075" y="2697163"/>
          <p14:tracePt t="25273" x="4664075" y="2690813"/>
          <p14:tracePt t="25290" x="4291013" y="2690813"/>
          <p14:tracePt t="25307" x="3892550" y="2671763"/>
          <p14:tracePt t="25324" x="3494088" y="2659063"/>
          <p14:tracePt t="25340" x="3089275" y="2659063"/>
          <p14:tracePt t="25357" x="2768600" y="2659063"/>
          <p14:tracePt t="25374" x="2613025" y="2665413"/>
          <p14:tracePt t="25390" x="2547938" y="2665413"/>
          <p14:tracePt t="25407" x="2540000" y="2665413"/>
          <p14:tracePt t="26135" x="2547938" y="2665413"/>
          <p14:tracePt t="26143" x="2554288" y="2665413"/>
          <p14:tracePt t="26151" x="2560638" y="2671763"/>
          <p14:tracePt t="26159" x="2586038" y="2671763"/>
          <p14:tracePt t="26173" x="2613025" y="2671763"/>
          <p14:tracePt t="26190" x="2632075" y="2671763"/>
          <p14:tracePt t="26206" x="2651125" y="2671763"/>
          <p14:tracePt t="26223" x="2678113" y="2671763"/>
          <p14:tracePt t="26240" x="2684463" y="2671763"/>
          <p14:tracePt t="26256" x="2697163" y="2671763"/>
          <p14:tracePt t="26273" x="2709863" y="2671763"/>
          <p14:tracePt t="26290" x="2730500" y="2671763"/>
          <p14:tracePt t="26306" x="2768600" y="2671763"/>
          <p14:tracePt t="26323" x="2814638" y="2671763"/>
          <p14:tracePt t="26339" x="2887663" y="2678113"/>
          <p14:tracePt t="26356" x="2959100" y="2678113"/>
          <p14:tracePt t="26373" x="3030538" y="2678113"/>
          <p14:tracePt t="26390" x="3108325" y="2678113"/>
          <p14:tracePt t="26407" x="3181350" y="2684463"/>
          <p14:tracePt t="26423" x="3324225" y="2703513"/>
          <p14:tracePt t="26440" x="3422650" y="2730500"/>
          <p14:tracePt t="26456" x="3521075" y="2762250"/>
          <p14:tracePt t="26473" x="3579813" y="2801938"/>
          <p14:tracePt t="26490" x="3624263" y="2827338"/>
          <p14:tracePt t="26506" x="3644900" y="2841625"/>
          <p14:tracePt t="26523" x="3644900" y="2847975"/>
          <p14:tracePt t="26575" x="3632200" y="2854325"/>
          <p14:tracePt t="26591" x="3617913" y="2860675"/>
          <p14:tracePt t="26591" x="3611563" y="2867025"/>
          <p14:tracePt t="26607" x="3605213" y="2867025"/>
          <p14:tracePt t="26615" x="3598863" y="2873375"/>
          <p14:tracePt t="26623" x="3559175" y="2894013"/>
          <p14:tracePt t="26640" x="3533775" y="2906713"/>
          <p14:tracePt t="26656" x="3500438" y="2925763"/>
          <p14:tracePt t="26673" x="3462338" y="2952750"/>
          <p14:tracePt t="26689" x="3429000" y="2978150"/>
          <p14:tracePt t="26706" x="3422650" y="3005138"/>
          <p14:tracePt t="26723" x="3422650" y="3017838"/>
          <p14:tracePt t="26739" x="3422650" y="3030538"/>
          <p14:tracePt t="26756" x="3441700" y="3049588"/>
          <p14:tracePt t="26773" x="3462338" y="3070225"/>
          <p14:tracePt t="26789" x="3481388" y="3089275"/>
          <p14:tracePt t="26807" x="3500438" y="3101975"/>
          <p14:tracePt t="26823" x="3500438" y="3108325"/>
          <p14:tracePt t="26839" x="3500438" y="3116263"/>
          <p14:tracePt t="26856" x="3487738" y="3122613"/>
          <p14:tracePt t="26873" x="3468688" y="3141663"/>
          <p14:tracePt t="26890" x="3435350" y="3154363"/>
          <p14:tracePt t="26906" x="3389313" y="3167063"/>
          <p14:tracePt t="26923" x="3336925" y="3167063"/>
          <p14:tracePt t="26939" x="3278188" y="3175000"/>
          <p14:tracePt t="26956" x="3219450" y="3175000"/>
          <p14:tracePt t="26973" x="3122613" y="3175000"/>
          <p14:tracePt t="26989" x="3017838" y="3175000"/>
          <p14:tracePt t="27006" x="2887663" y="3160713"/>
          <p14:tracePt t="27023" x="2632075" y="3141663"/>
          <p14:tracePt t="27039" x="2474913" y="3141663"/>
          <p14:tracePt t="27056" x="2338388" y="3141663"/>
          <p14:tracePt t="27073" x="2239963" y="3141663"/>
          <p14:tracePt t="27090" x="2162175" y="3141663"/>
          <p14:tracePt t="27106" x="2122488" y="3141663"/>
          <p14:tracePt t="27123" x="2097088" y="3141663"/>
          <p14:tracePt t="27139" x="2063750" y="3141663"/>
          <p14:tracePt t="27156" x="2032000" y="3135313"/>
          <p14:tracePt t="27173" x="1985963" y="3135313"/>
          <p14:tracePt t="27190" x="1952625" y="3135313"/>
          <p14:tracePt t="27206" x="1920875" y="3135313"/>
          <p14:tracePt t="27223" x="1893888" y="3135313"/>
          <p14:tracePt t="27239" x="1887538" y="3135313"/>
          <p14:tracePt t="28223" x="1881188" y="3135313"/>
          <p14:tracePt t="28247" x="1874838" y="3135313"/>
          <p14:tracePt t="28255" x="1854200" y="3141663"/>
          <p14:tracePt t="28273" x="1816100" y="3148013"/>
          <p14:tracePt t="28273" x="1757363" y="3148013"/>
          <p14:tracePt t="28289" x="1698625" y="3148013"/>
          <p14:tracePt t="28306" x="1646238" y="3148013"/>
          <p14:tracePt t="28322" x="1606550" y="3148013"/>
          <p14:tracePt t="28339" x="1574800" y="3148013"/>
          <p14:tracePt t="28355" x="1554163" y="3148013"/>
          <p14:tracePt t="28372" x="1535113" y="3148013"/>
          <p14:tracePt t="28388" x="1501775" y="3148013"/>
          <p14:tracePt t="28405" x="1482725" y="3148013"/>
          <p14:tracePt t="28422" x="1470025" y="3148013"/>
          <p14:tracePt t="28439" x="1443038" y="3148013"/>
          <p14:tracePt t="28455" x="1436688" y="3148013"/>
          <p14:tracePt t="29143" x="1443038" y="3148013"/>
          <p14:tracePt t="29159" x="1449388" y="3148013"/>
          <p14:tracePt t="29165" x="1455738" y="3148013"/>
          <p14:tracePt t="29175" x="1470025" y="3148013"/>
          <p14:tracePt t="29188" x="1482725" y="3148013"/>
          <p14:tracePt t="29191" x="1516063" y="3148013"/>
          <p14:tracePt t="29205" x="1560513" y="3148013"/>
          <p14:tracePt t="29221" x="1633538" y="3148013"/>
          <p14:tracePt t="29238" x="1730375" y="3148013"/>
          <p14:tracePt t="29255" x="1893888" y="3148013"/>
          <p14:tracePt t="29272" x="2082800" y="3148013"/>
          <p14:tracePt t="29295" x="2168525" y="3148013"/>
          <p14:tracePt t="29305" x="2338388" y="3148013"/>
          <p14:tracePt t="29321" x="2481263" y="3148013"/>
          <p14:tracePt t="29338" x="2613025" y="3148013"/>
          <p14:tracePt t="29355" x="2724150" y="3148013"/>
          <p14:tracePt t="29371" x="2873375" y="3148013"/>
          <p14:tracePt t="29388" x="3036888" y="3148013"/>
          <p14:tracePt t="29405" x="3233738" y="3148013"/>
          <p14:tracePt t="29421" x="3409950" y="3148013"/>
          <p14:tracePt t="29438" x="3592513" y="3148013"/>
          <p14:tracePt t="29455" x="3860800" y="3148013"/>
          <p14:tracePt t="29472" x="4043363" y="3160713"/>
          <p14:tracePt t="29488" x="4198938" y="3175000"/>
          <p14:tracePt t="29505" x="4349750" y="3187700"/>
          <p14:tracePt t="29521" x="4460875" y="3187700"/>
          <p14:tracePt t="29538" x="4572000" y="3187700"/>
          <p14:tracePt t="29555" x="4676775" y="3187700"/>
          <p14:tracePt t="29571" x="4775200" y="3187700"/>
          <p14:tracePt t="29588" x="4878388" y="3187700"/>
          <p14:tracePt t="29606" x="4970463" y="3187700"/>
          <p14:tracePt t="29621" x="5041900" y="3187700"/>
          <p14:tracePt t="29638" x="5087938" y="3187700"/>
          <p14:tracePt t="29655" x="5140325" y="3187700"/>
          <p14:tracePt t="29671" x="5159375" y="3187700"/>
          <p14:tracePt t="29688" x="5173663" y="3187700"/>
          <p14:tracePt t="31559" x="5165725" y="3187700"/>
          <p14:tracePt t="31575" x="5159375" y="3187700"/>
          <p14:tracePt t="31575" x="5153025" y="3187700"/>
          <p14:tracePt t="31588" x="5121275" y="3187700"/>
          <p14:tracePt t="31604" x="5041900" y="3187700"/>
          <p14:tracePt t="31621" x="4945063" y="3187700"/>
          <p14:tracePt t="31637" x="4813300" y="3187700"/>
          <p14:tracePt t="31655" x="4689475" y="3187700"/>
          <p14:tracePt t="31671" x="4487863" y="3194050"/>
          <p14:tracePt t="31688" x="4362450" y="3194050"/>
          <p14:tracePt t="31704" x="4251325" y="3194050"/>
          <p14:tracePt t="31721" x="4148138" y="3194050"/>
          <p14:tracePt t="31738" x="4030663" y="3194050"/>
          <p14:tracePt t="31754" x="3919538" y="3194050"/>
          <p14:tracePt t="31771" x="3808413" y="3194050"/>
          <p14:tracePt t="31788" x="3683000" y="3194050"/>
          <p14:tracePt t="31804" x="3573463" y="3194050"/>
          <p14:tracePt t="31822" x="3448050" y="3194050"/>
          <p14:tracePt t="31838" x="3336925" y="3194050"/>
          <p14:tracePt t="31854" x="3154363" y="3194050"/>
          <p14:tracePt t="31871" x="3030538" y="3194050"/>
          <p14:tracePt t="31888" x="2919413" y="3181350"/>
          <p14:tracePt t="31904" x="2808288" y="3175000"/>
          <p14:tracePt t="31921" x="2724150" y="3175000"/>
          <p14:tracePt t="31937" x="2638425" y="3175000"/>
          <p14:tracePt t="31954" x="2579688" y="3175000"/>
          <p14:tracePt t="31971" x="2527300" y="3175000"/>
          <p14:tracePt t="31987" x="2474913" y="3175000"/>
          <p14:tracePt t="32004" x="2403475" y="3175000"/>
          <p14:tracePt t="32021" x="2338388" y="3175000"/>
          <p14:tracePt t="32037" x="2273300" y="3175000"/>
          <p14:tracePt t="32054" x="2174875" y="3175000"/>
          <p14:tracePt t="32071" x="2103438" y="3175000"/>
          <p14:tracePt t="32087" x="2038350" y="3175000"/>
          <p14:tracePt t="32104" x="1985963" y="3175000"/>
          <p14:tracePt t="32121" x="1933575" y="3175000"/>
          <p14:tracePt t="32137" x="1893888" y="3175000"/>
          <p14:tracePt t="32154" x="1847850" y="3175000"/>
          <p14:tracePt t="32170" x="1789113" y="3175000"/>
          <p14:tracePt t="32187" x="1744663" y="3175000"/>
          <p14:tracePt t="32204" x="1704975" y="3175000"/>
          <p14:tracePt t="32221" x="1677988" y="3175000"/>
          <p14:tracePt t="32237" x="1658938" y="3175000"/>
          <p14:tracePt t="32303" x="1652588" y="3175000"/>
          <p14:tracePt t="33247" x="1658938" y="3175000"/>
          <p14:tracePt t="33263" x="1671638" y="3175000"/>
          <p14:tracePt t="33275" x="1684338" y="3167063"/>
          <p14:tracePt t="33279" x="1704975" y="3160713"/>
          <p14:tracePt t="33287" x="1776413" y="3154363"/>
          <p14:tracePt t="33304" x="1822450" y="3148013"/>
          <p14:tracePt t="33320" x="1868488" y="3148013"/>
          <p14:tracePt t="33337" x="1927225" y="3141663"/>
          <p14:tracePt t="33354" x="2011363" y="3141663"/>
          <p14:tracePt t="33370" x="2070100" y="3141663"/>
          <p14:tracePt t="33387" x="2149475" y="3141663"/>
          <p14:tracePt t="33404" x="2246313" y="3141663"/>
          <p14:tracePt t="33420" x="2344738" y="3141663"/>
          <p14:tracePt t="33437" x="2443163" y="3141663"/>
          <p14:tracePt t="33453" x="2533650" y="3141663"/>
          <p14:tracePt t="33470" x="2632075" y="3141663"/>
          <p14:tracePt t="33470" x="2684463" y="3141663"/>
          <p14:tracePt t="33487" x="2782888" y="3141663"/>
          <p14:tracePt t="33503" x="2860675" y="3141663"/>
          <p14:tracePt t="33520" x="2938463" y="3141663"/>
          <p14:tracePt t="33536" x="3011488" y="3141663"/>
          <p14:tracePt t="33553" x="3070225" y="3148013"/>
          <p14:tracePt t="33570" x="3108325" y="3160713"/>
          <p14:tracePt t="33586" x="3128963" y="3167063"/>
          <p14:tracePt t="33603" x="3135313" y="3167063"/>
          <p14:tracePt t="3696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Constants: </a:t>
            </a:r>
            <a:r>
              <a:rPr lang="en-US" sz="32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static final</a:t>
            </a:r>
            <a:endParaRPr lang="en-US" sz="32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903997"/>
            <a:ext cx="9134475" cy="3680558"/>
          </a:xfrm>
        </p:spPr>
        <p:txBody>
          <a:bodyPr/>
          <a:lstStyle/>
          <a:p>
            <a:r>
              <a:rPr lang="en-US" dirty="0" smtClean="0"/>
              <a:t>Declaration of constants in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Math</a:t>
            </a:r>
            <a:r>
              <a:rPr lang="en-US" dirty="0" smtClean="0"/>
              <a:t> class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class Math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. . .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public static final double E = 2.7182818284590452354;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public static final double PI = 3.14159265358979323846;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/>
              <a:t>Using a constant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circumference =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Math.PI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* diameter;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098"/>
    </mc:Choice>
    <mc:Fallback xmlns="">
      <p:transition spd="slow" advTm="94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42" x="3135313" y="3167063"/>
          <p14:tracePt t="1868" x="3128963" y="3160713"/>
          <p14:tracePt t="1876" x="3122613" y="3154363"/>
          <p14:tracePt t="1884" x="3101975" y="3122613"/>
          <p14:tracePt t="1908" x="3089275" y="3089275"/>
          <p14:tracePt t="1924" x="3070225" y="3070225"/>
          <p14:tracePt t="1940" x="3049588" y="3049588"/>
          <p14:tracePt t="1956" x="3024188" y="3043238"/>
          <p14:tracePt t="1972" x="3005138" y="3030538"/>
          <p14:tracePt t="1988" x="2971800" y="3030538"/>
          <p14:tracePt t="2004" x="2932113" y="3030538"/>
          <p14:tracePt t="2020" x="2860675" y="3030538"/>
          <p14:tracePt t="2036" x="2776538" y="3043238"/>
          <p14:tracePt t="2052" x="2697163" y="3055938"/>
          <p14:tracePt t="2068" x="2598738" y="3055938"/>
          <p14:tracePt t="2084" x="2501900" y="3063875"/>
          <p14:tracePt t="2100" x="2325688" y="3063875"/>
          <p14:tracePt t="2124" x="2220913" y="3070225"/>
          <p14:tracePt t="2140" x="2122488" y="3070225"/>
          <p14:tracePt t="2156" x="2032000" y="3070225"/>
          <p14:tracePt t="2171" x="1933575" y="3070225"/>
          <p14:tracePt t="2183" x="1835150" y="3049588"/>
          <p14:tracePt t="2200" x="1751013" y="3030538"/>
          <p14:tracePt t="2217" x="1692275" y="3005138"/>
          <p14:tracePt t="2233" x="1606550" y="2971800"/>
          <p14:tracePt t="2250" x="1541463" y="2965450"/>
          <p14:tracePt t="2267" x="1495425" y="2965450"/>
          <p14:tracePt t="2283" x="1470025" y="2965450"/>
          <p14:tracePt t="2300" x="1449388" y="2959100"/>
          <p14:tracePt t="2317" x="1443038" y="2959100"/>
          <p14:tracePt t="2451" x="1449388" y="2959100"/>
          <p14:tracePt t="2467" x="1455738" y="2959100"/>
          <p14:tracePt t="2491" x="1463675" y="2959100"/>
          <p14:tracePt t="2683" x="1455738" y="2959100"/>
          <p14:tracePt t="2691" x="1449388" y="2965450"/>
          <p14:tracePt t="2723" x="1443038" y="2965450"/>
          <p14:tracePt t="3355" x="1443038" y="2971800"/>
          <p14:tracePt t="3371" x="1443038" y="2984500"/>
          <p14:tracePt t="3384" x="1436688" y="2990850"/>
          <p14:tracePt t="3387" x="1430338" y="3005138"/>
          <p14:tracePt t="3399" x="1423988" y="3017838"/>
          <p14:tracePt t="3415" x="1417638" y="3024188"/>
          <p14:tracePt t="3667" x="1417638" y="3030538"/>
          <p14:tracePt t="3691" x="1417638" y="3036888"/>
          <p14:tracePt t="4859" x="1397000" y="3043238"/>
          <p14:tracePt t="4867" x="1371600" y="3043238"/>
          <p14:tracePt t="4875" x="1352550" y="3043238"/>
          <p14:tracePt t="4883" x="1331913" y="3049588"/>
          <p14:tracePt t="4891" x="1306513" y="3049588"/>
          <p14:tracePt t="4899" x="1273175" y="3049588"/>
          <p14:tracePt t="4915" x="1220788" y="3049588"/>
          <p14:tracePt t="4931" x="1195388" y="3049588"/>
          <p14:tracePt t="4948" x="1189038" y="3049588"/>
          <p14:tracePt t="4965" x="1176338" y="3049588"/>
          <p14:tracePt t="4981" x="1155700" y="3049588"/>
          <p14:tracePt t="4998" x="1130300" y="3049588"/>
          <p14:tracePt t="5015" x="1096963" y="3049588"/>
          <p14:tracePt t="5031" x="1065213" y="3049588"/>
          <p14:tracePt t="5048" x="1038225" y="3043238"/>
          <p14:tracePt t="5065" x="1025525" y="3036888"/>
          <p14:tracePt t="5081" x="1019175" y="3036888"/>
          <p14:tracePt t="5098" x="1019175" y="3030538"/>
          <p14:tracePt t="5115" x="1012825" y="3024188"/>
          <p14:tracePt t="5131" x="998538" y="3011488"/>
          <p14:tracePt t="5148" x="985838" y="2990850"/>
          <p14:tracePt t="5164" x="973138" y="2971800"/>
          <p14:tracePt t="5181" x="954088" y="2946400"/>
          <p14:tracePt t="5198" x="939800" y="2913063"/>
          <p14:tracePt t="5215" x="933450" y="2894013"/>
          <p14:tracePt t="5231" x="933450" y="2873375"/>
          <p14:tracePt t="5248" x="933450" y="2847975"/>
          <p14:tracePt t="5265" x="933450" y="2820988"/>
          <p14:tracePt t="5281" x="933450" y="2795588"/>
          <p14:tracePt t="5298" x="933450" y="2782888"/>
          <p14:tracePt t="5315" x="933450" y="2755900"/>
          <p14:tracePt t="5332" x="927100" y="2736850"/>
          <p14:tracePt t="5348" x="927100" y="2717800"/>
          <p14:tracePt t="5364" x="927100" y="2690813"/>
          <p14:tracePt t="5381" x="927100" y="2659063"/>
          <p14:tracePt t="5398" x="920750" y="2613025"/>
          <p14:tracePt t="5414" x="920750" y="2566988"/>
          <p14:tracePt t="5431" x="920750" y="2514600"/>
          <p14:tracePt t="5448" x="920750" y="2474913"/>
          <p14:tracePt t="5464" x="920750" y="2430463"/>
          <p14:tracePt t="5481" x="914400" y="2378075"/>
          <p14:tracePt t="5498" x="914400" y="2338388"/>
          <p14:tracePt t="5514" x="914400" y="2305050"/>
          <p14:tracePt t="5531" x="914400" y="2286000"/>
          <p14:tracePt t="6228" x="920750" y="2292350"/>
          <p14:tracePt t="6230" x="933450" y="2292350"/>
          <p14:tracePt t="6239" x="939800" y="2292350"/>
          <p14:tracePt t="6249" x="960438" y="2298700"/>
          <p14:tracePt t="6265" x="973138" y="2305050"/>
          <p14:tracePt t="6282" x="992188" y="2305050"/>
          <p14:tracePt t="6298" x="1012825" y="2311400"/>
          <p14:tracePt t="6315" x="1038225" y="2319338"/>
          <p14:tracePt t="6332" x="1050925" y="2319338"/>
          <p14:tracePt t="6349" x="1071563" y="2319338"/>
          <p14:tracePt t="6365" x="1084263" y="2319338"/>
          <p14:tracePt t="6382" x="1103313" y="2319338"/>
          <p14:tracePt t="6398" x="1123950" y="2319338"/>
          <p14:tracePt t="6415" x="1143000" y="2319338"/>
          <p14:tracePt t="6432" x="1162050" y="2319338"/>
          <p14:tracePt t="6448" x="1182688" y="2319338"/>
          <p14:tracePt t="6465" x="1208088" y="2319338"/>
          <p14:tracePt t="6482" x="1247775" y="2319338"/>
          <p14:tracePt t="6498" x="1300163" y="2319338"/>
          <p14:tracePt t="6515" x="1365250" y="2319338"/>
          <p14:tracePt t="6532" x="1430338" y="2319338"/>
          <p14:tracePt t="6548" x="1476375" y="2319338"/>
          <p14:tracePt t="6565" x="1508125" y="2319338"/>
          <p14:tracePt t="6582" x="1541463" y="2319338"/>
          <p14:tracePt t="6598" x="1566863" y="2319338"/>
          <p14:tracePt t="6615" x="1581150" y="2319338"/>
          <p14:tracePt t="6632" x="1600200" y="2319338"/>
          <p14:tracePt t="6648" x="1606550" y="2325688"/>
          <p14:tracePt t="6692" x="1612900" y="2325688"/>
          <p14:tracePt t="6724" x="1619250" y="2325688"/>
          <p14:tracePt t="6740" x="1625600" y="2325688"/>
          <p14:tracePt t="6756" x="1639888" y="2325688"/>
          <p14:tracePt t="6758" x="1646238" y="2325688"/>
          <p14:tracePt t="6765" x="1671638" y="2325688"/>
          <p14:tracePt t="6781" x="1692275" y="2325688"/>
          <p14:tracePt t="6799" x="1717675" y="2325688"/>
          <p14:tracePt t="6815" x="1736725" y="2325688"/>
          <p14:tracePt t="6832" x="1757363" y="2325688"/>
          <p14:tracePt t="6848" x="1770063" y="2325688"/>
          <p14:tracePt t="6865" x="1782763" y="2325688"/>
          <p14:tracePt t="6881" x="1795463" y="2325688"/>
          <p14:tracePt t="6898" x="1816100" y="2319338"/>
          <p14:tracePt t="6915" x="1847850" y="2305050"/>
          <p14:tracePt t="6931" x="1874838" y="2298700"/>
          <p14:tracePt t="6948" x="1887538" y="2292350"/>
          <p14:tracePt t="6965" x="1900238" y="2286000"/>
          <p14:tracePt t="6981" x="1912938" y="2273300"/>
          <p14:tracePt t="6998" x="1920875" y="2252663"/>
          <p14:tracePt t="7015" x="1920875" y="2239963"/>
          <p14:tracePt t="7031" x="1920875" y="2227263"/>
          <p14:tracePt t="7048" x="1912938" y="2201863"/>
          <p14:tracePt t="7065" x="1900238" y="2174875"/>
          <p14:tracePt t="7081" x="1881188" y="2162175"/>
          <p14:tracePt t="7098" x="1854200" y="2135188"/>
          <p14:tracePt t="7115" x="1828800" y="2122488"/>
          <p14:tracePt t="7131" x="1795463" y="2097088"/>
          <p14:tracePt t="7148" x="1770063" y="2082800"/>
          <p14:tracePt t="7165" x="1730375" y="2063750"/>
          <p14:tracePt t="7181" x="1692275" y="2051050"/>
          <p14:tracePt t="7198" x="1646238" y="2038350"/>
          <p14:tracePt t="7215" x="1587500" y="2017713"/>
          <p14:tracePt t="7231" x="1516063" y="1985963"/>
          <p14:tracePt t="7248" x="1470025" y="1979613"/>
          <p14:tracePt t="7265" x="1436688" y="1973263"/>
          <p14:tracePt t="7281" x="1404938" y="1973263"/>
          <p14:tracePt t="7298" x="1371600" y="1973263"/>
          <p14:tracePt t="7315" x="1352550" y="1973263"/>
          <p14:tracePt t="7331" x="1319213" y="1973263"/>
          <p14:tracePt t="7348" x="1260475" y="1973263"/>
          <p14:tracePt t="7365" x="1208088" y="1973263"/>
          <p14:tracePt t="7382" x="1168400" y="1979613"/>
          <p14:tracePt t="7399" x="1136650" y="1985963"/>
          <p14:tracePt t="7415" x="1103313" y="1992313"/>
          <p14:tracePt t="7431" x="1071563" y="2005013"/>
          <p14:tracePt t="7448" x="1044575" y="2024063"/>
          <p14:tracePt t="7465" x="1012825" y="2044700"/>
          <p14:tracePt t="7481" x="998538" y="2051050"/>
          <p14:tracePt t="7498" x="985838" y="2076450"/>
          <p14:tracePt t="7515" x="966788" y="2097088"/>
          <p14:tracePt t="7531" x="966788" y="2122488"/>
          <p14:tracePt t="7548" x="966788" y="2149475"/>
          <p14:tracePt t="7565" x="985838" y="2174875"/>
          <p14:tracePt t="7581" x="1025525" y="2208213"/>
          <p14:tracePt t="7598" x="1077913" y="2239963"/>
          <p14:tracePt t="7615" x="1155700" y="2279650"/>
          <p14:tracePt t="7631" x="1227138" y="2298700"/>
          <p14:tracePt t="7648" x="1260475" y="2298700"/>
          <p14:tracePt t="7665" x="1266825" y="2298700"/>
          <p14:tracePt t="7844" x="1266825" y="2305050"/>
          <p14:tracePt t="7860" x="1260475" y="2298700"/>
          <p14:tracePt t="7884" x="1254125" y="2298700"/>
          <p14:tracePt t="7932" x="1247775" y="2298700"/>
          <p14:tracePt t="7956" x="1241425" y="2305050"/>
          <p14:tracePt t="7974" x="1227138" y="2305050"/>
          <p14:tracePt t="7979" x="1214438" y="2305050"/>
          <p14:tracePt t="7981" x="1195388" y="2319338"/>
          <p14:tracePt t="7998" x="1189038" y="2332038"/>
          <p14:tracePt t="8014" x="1182688" y="2338388"/>
          <p14:tracePt t="8031" x="1176338" y="2344738"/>
          <p14:tracePt t="8048" x="1168400" y="2344738"/>
          <p14:tracePt t="8132" x="1155700" y="2351088"/>
          <p14:tracePt t="8140" x="1155700" y="2357438"/>
          <p14:tracePt t="8148" x="1143000" y="2357438"/>
          <p14:tracePt t="8148" x="1117600" y="2370138"/>
          <p14:tracePt t="8164" x="1084263" y="2384425"/>
          <p14:tracePt t="8181" x="1050925" y="2397125"/>
          <p14:tracePt t="8198" x="1019175" y="2409825"/>
          <p14:tracePt t="8214" x="998538" y="2422525"/>
          <p14:tracePt t="8231" x="979488" y="2430463"/>
          <p14:tracePt t="8248" x="979488" y="2436813"/>
          <p14:tracePt t="9020" x="973138" y="2436813"/>
          <p14:tracePt t="9027" x="966788" y="2443163"/>
          <p14:tracePt t="9034" x="954088" y="2462213"/>
          <p14:tracePt t="9046" x="927100" y="2474913"/>
          <p14:tracePt t="9047" x="901700" y="2514600"/>
          <p14:tracePt t="9063" x="889000" y="2533650"/>
          <p14:tracePt t="9080" x="881063" y="2533650"/>
          <p14:tracePt t="9331" x="881063" y="2540000"/>
          <p14:tracePt t="9339" x="881063" y="2554288"/>
          <p14:tracePt t="9347" x="881063" y="2566988"/>
          <p14:tracePt t="9355" x="874713" y="2606675"/>
          <p14:tracePt t="9363" x="874713" y="2651125"/>
          <p14:tracePt t="9380" x="874713" y="2697163"/>
          <p14:tracePt t="9396" x="895350" y="2736850"/>
          <p14:tracePt t="9413" x="933450" y="2776538"/>
          <p14:tracePt t="9430" x="992188" y="2814638"/>
          <p14:tracePt t="9447" x="1050925" y="2847975"/>
          <p14:tracePt t="9463" x="1090613" y="2867025"/>
          <p14:tracePt t="9480" x="1109663" y="2867025"/>
          <p14:tracePt t="9587" x="1109663" y="2873375"/>
          <p14:tracePt t="9595" x="1117600" y="2887663"/>
          <p14:tracePt t="9603" x="1123950" y="2900363"/>
          <p14:tracePt t="9611" x="1123950" y="2919413"/>
          <p14:tracePt t="9619" x="1123950" y="2952750"/>
          <p14:tracePt t="9629" x="1143000" y="3005138"/>
          <p14:tracePt t="9646" x="1182688" y="3055938"/>
          <p14:tracePt t="9663" x="1254125" y="3122613"/>
          <p14:tracePt t="9679" x="1352550" y="3167063"/>
          <p14:tracePt t="9696" x="1489075" y="3181350"/>
          <p14:tracePt t="9713" x="1652588" y="3181350"/>
          <p14:tracePt t="9729" x="1835150" y="3181350"/>
          <p14:tracePt t="9746" x="1992313" y="3181350"/>
          <p14:tracePt t="9763" x="2128838" y="3181350"/>
          <p14:tracePt t="9779" x="2201863" y="3181350"/>
          <p14:tracePt t="9796" x="2246313" y="3181350"/>
          <p14:tracePt t="9813" x="2260600" y="3187700"/>
          <p14:tracePt t="11147" x="2266950" y="3187700"/>
          <p14:tracePt t="11155" x="2273300" y="3187700"/>
          <p14:tracePt t="11163" x="2292350" y="3187700"/>
          <p14:tracePt t="11171" x="2363788" y="3187700"/>
          <p14:tracePt t="11179" x="2449513" y="3187700"/>
          <p14:tracePt t="11196" x="2527300" y="3187700"/>
          <p14:tracePt t="11212" x="2606675" y="3187700"/>
          <p14:tracePt t="11229" x="2678113" y="3187700"/>
          <p14:tracePt t="11245" x="2724150" y="3181350"/>
          <p14:tracePt t="11262" x="2762250" y="3175000"/>
          <p14:tracePt t="11279" x="2789238" y="3175000"/>
          <p14:tracePt t="11295" x="2814638" y="3175000"/>
          <p14:tracePt t="11312" x="2847975" y="3167063"/>
          <p14:tracePt t="11329" x="2867025" y="3167063"/>
          <p14:tracePt t="11346" x="2900363" y="3160713"/>
          <p14:tracePt t="11362" x="2952750" y="3154363"/>
          <p14:tracePt t="11379" x="2984500" y="3148013"/>
          <p14:tracePt t="11395" x="3005138" y="3148013"/>
          <p14:tracePt t="11412" x="3036888" y="3141663"/>
          <p14:tracePt t="11429" x="3063875" y="3128963"/>
          <p14:tracePt t="11445" x="3095625" y="3116263"/>
          <p14:tracePt t="11462" x="3128963" y="3108325"/>
          <p14:tracePt t="11479" x="3141663" y="3101975"/>
          <p14:tracePt t="11495" x="3148013" y="3101975"/>
          <p14:tracePt t="11587" x="3141663" y="3101975"/>
          <p14:tracePt t="11595" x="3135313" y="3101975"/>
          <p14:tracePt t="11603" x="3101975" y="3108325"/>
          <p14:tracePt t="11612" x="3049588" y="3116263"/>
          <p14:tracePt t="11629" x="2952750" y="3128963"/>
          <p14:tracePt t="11645" x="2820988" y="3141663"/>
          <p14:tracePt t="11662" x="2697163" y="3148013"/>
          <p14:tracePt t="11679" x="2547938" y="3154363"/>
          <p14:tracePt t="11695" x="2390775" y="3154363"/>
          <p14:tracePt t="11712" x="2252663" y="3154363"/>
          <p14:tracePt t="11729" x="2128838" y="3141663"/>
          <p14:tracePt t="11745" x="1998663" y="3148013"/>
          <p14:tracePt t="11762" x="1887538" y="3148013"/>
          <p14:tracePt t="11779" x="1730375" y="3148013"/>
          <p14:tracePt t="11795" x="1633538" y="3148013"/>
          <p14:tracePt t="11812" x="1535113" y="3148013"/>
          <p14:tracePt t="11829" x="1470025" y="3148013"/>
          <p14:tracePt t="11846" x="1411288" y="3148013"/>
          <p14:tracePt t="11862" x="1371600" y="3148013"/>
          <p14:tracePt t="11879" x="1346200" y="3148013"/>
          <p14:tracePt t="11895" x="1331913" y="3148013"/>
          <p14:tracePt t="11963" x="1325563" y="3148013"/>
          <p14:tracePt t="12131" x="1338263" y="3148013"/>
          <p14:tracePt t="12144" x="1346200" y="3148013"/>
          <p14:tracePt t="12147" x="1365250" y="3148013"/>
          <p14:tracePt t="12155" x="1390650" y="3148013"/>
          <p14:tracePt t="12163" x="1489075" y="3148013"/>
          <p14:tracePt t="12178" x="1639888" y="3148013"/>
          <p14:tracePt t="12195" x="1757363" y="3148013"/>
          <p14:tracePt t="12212" x="1874838" y="3148013"/>
          <p14:tracePt t="12228" x="1979613" y="3148013"/>
          <p14:tracePt t="12245" x="2082800" y="3148013"/>
          <p14:tracePt t="12262" x="2155825" y="3148013"/>
          <p14:tracePt t="12278" x="2214563" y="3141663"/>
          <p14:tracePt t="12295" x="2286000" y="3108325"/>
          <p14:tracePt t="12312" x="2344738" y="3076575"/>
          <p14:tracePt t="12328" x="2384425" y="3049588"/>
          <p14:tracePt t="12345" x="2416175" y="3017838"/>
          <p14:tracePt t="12362" x="2422525" y="3011488"/>
          <p14:tracePt t="12483" x="2422525" y="3017838"/>
          <p14:tracePt t="12488" x="2422525" y="3024188"/>
          <p14:tracePt t="12499" x="2430463" y="3036888"/>
          <p14:tracePt t="12512" x="2443163" y="3063875"/>
          <p14:tracePt t="12528" x="2474913" y="3082925"/>
          <p14:tracePt t="12545" x="2514600" y="3108325"/>
          <p14:tracePt t="12562" x="2586038" y="3128963"/>
          <p14:tracePt t="12578" x="2736850" y="3148013"/>
          <p14:tracePt t="12595" x="2835275" y="3154363"/>
          <p14:tracePt t="12612" x="2919413" y="3154363"/>
          <p14:tracePt t="12628" x="3017838" y="3154363"/>
          <p14:tracePt t="12645" x="3089275" y="3160713"/>
          <p14:tracePt t="12662" x="3160713" y="3154363"/>
          <p14:tracePt t="12678" x="3225800" y="3128963"/>
          <p14:tracePt t="12695" x="3271838" y="3108325"/>
          <p14:tracePt t="12712" x="3311525" y="3082925"/>
          <p14:tracePt t="12728" x="3330575" y="3063875"/>
          <p14:tracePt t="12762" x="3336925" y="3055938"/>
          <p14:tracePt t="12867" x="3330575" y="3063875"/>
          <p14:tracePt t="12891" x="3330575" y="3070225"/>
          <p14:tracePt t="12907" x="3330575" y="3076575"/>
          <p14:tracePt t="12923" x="3336925" y="3082925"/>
          <p14:tracePt t="12931" x="3351213" y="3089275"/>
          <p14:tracePt t="12939" x="3363913" y="3095625"/>
          <p14:tracePt t="12947" x="3389313" y="3108325"/>
          <p14:tracePt t="12961" x="3429000" y="3128963"/>
          <p14:tracePt t="12978" x="3475038" y="3128963"/>
          <p14:tracePt t="12978" x="3506788" y="3135313"/>
          <p14:tracePt t="12995" x="3573463" y="3141663"/>
          <p14:tracePt t="13011" x="3644900" y="3141663"/>
          <p14:tracePt t="13028" x="3722688" y="3135313"/>
          <p14:tracePt t="13045" x="3794125" y="3128963"/>
          <p14:tracePt t="13061" x="3833813" y="3122613"/>
          <p14:tracePt t="13078" x="3860800" y="3116263"/>
          <p14:tracePt t="13095" x="3873500" y="3108325"/>
          <p14:tracePt t="13111" x="3879850" y="3101975"/>
          <p14:tracePt t="13128" x="3886200" y="3101975"/>
          <p14:tracePt t="13145" x="3892550" y="3095625"/>
          <p14:tracePt t="13187" x="3898900" y="3095625"/>
          <p14:tracePt t="13211" x="3905250" y="3095625"/>
          <p14:tracePt t="13229" x="3911600" y="3095625"/>
          <p14:tracePt t="13229" x="3932238" y="3095625"/>
          <p14:tracePt t="13245" x="3951288" y="3095625"/>
          <p14:tracePt t="13261" x="3978275" y="3095625"/>
          <p14:tracePt t="13278" x="4010025" y="3095625"/>
          <p14:tracePt t="13295" x="4037013" y="3095625"/>
          <p14:tracePt t="13311" x="4062413" y="3095625"/>
          <p14:tracePt t="13328" x="4075113" y="3095625"/>
          <p14:tracePt t="13345" x="4089400" y="3095625"/>
          <p14:tracePt t="13361" x="4102100" y="3095625"/>
          <p14:tracePt t="13378" x="4114800" y="3095625"/>
          <p14:tracePt t="13395" x="4140200" y="3095625"/>
          <p14:tracePt t="13411" x="4148138" y="3095625"/>
          <p14:tracePt t="13428" x="4154488" y="3095625"/>
          <p14:tracePt t="13684" x="4160838" y="3082925"/>
          <p14:tracePt t="13688" x="4167188" y="3082925"/>
          <p14:tracePt t="13697" x="4167188" y="3076575"/>
          <p14:tracePt t="13712" x="4167188" y="3063875"/>
          <p14:tracePt t="13729" x="4173538" y="3055938"/>
          <p14:tracePt t="13844" x="4167188" y="3055938"/>
          <p14:tracePt t="14172" x="4173538" y="3055938"/>
          <p14:tracePt t="14180" x="4192588" y="3063875"/>
          <p14:tracePt t="14183" x="4219575" y="3070225"/>
          <p14:tracePt t="14195" x="4303713" y="3070225"/>
          <p14:tracePt t="14212" x="4362450" y="3070225"/>
          <p14:tracePt t="14229" x="4408488" y="3082925"/>
          <p14:tracePt t="14245" x="4441825" y="3082925"/>
          <p14:tracePt t="14262" x="4454525" y="3082925"/>
          <p14:tracePt t="14279" x="4473575" y="3082925"/>
          <p14:tracePt t="14295" x="4487863" y="3082925"/>
          <p14:tracePt t="14312" x="4513263" y="3076575"/>
          <p14:tracePt t="14329" x="4532313" y="3070225"/>
          <p14:tracePt t="14345" x="4565650" y="3063875"/>
          <p14:tracePt t="14362" x="4605338" y="3049588"/>
          <p14:tracePt t="14379" x="4630738" y="3043238"/>
          <p14:tracePt t="14395" x="4676775" y="3030538"/>
          <p14:tracePt t="14412" x="4683125" y="3030538"/>
          <p14:tracePt t="14429" x="4695825" y="3017838"/>
          <p14:tracePt t="14540" x="4695825" y="3024188"/>
          <p14:tracePt t="14546" x="4695825" y="3030538"/>
          <p14:tracePt t="14562" x="4695825" y="3036888"/>
          <p14:tracePt t="14562" x="4695825" y="3043238"/>
          <p14:tracePt t="14578" x="4716463" y="3049588"/>
          <p14:tracePt t="14595" x="4754563" y="3055938"/>
          <p14:tracePt t="14612" x="4794250" y="3055938"/>
          <p14:tracePt t="14628" x="4826000" y="3055938"/>
          <p14:tracePt t="14645" x="4872038" y="3036888"/>
          <p14:tracePt t="14662" x="4911725" y="3011488"/>
          <p14:tracePt t="14678" x="4951413" y="2959100"/>
          <p14:tracePt t="14695" x="4989513" y="2913063"/>
          <p14:tracePt t="14712" x="5010150" y="2879725"/>
          <p14:tracePt t="14728" x="5016500" y="2814638"/>
          <p14:tracePt t="14745" x="5016500" y="2762250"/>
          <p14:tracePt t="14762" x="5016500" y="2703513"/>
          <p14:tracePt t="14778" x="5016500" y="2638425"/>
          <p14:tracePt t="14795" x="5016500" y="2554288"/>
          <p14:tracePt t="14812" x="4995863" y="2514600"/>
          <p14:tracePt t="14828" x="4970463" y="2481263"/>
          <p14:tracePt t="14845" x="4957763" y="2443163"/>
          <p14:tracePt t="14862" x="4945063" y="2430463"/>
          <p14:tracePt t="14879" x="4918075" y="2416175"/>
          <p14:tracePt t="14895" x="4905375" y="2416175"/>
          <p14:tracePt t="14912" x="4884738" y="2403475"/>
          <p14:tracePt t="14928" x="4859338" y="2403475"/>
          <p14:tracePt t="14945" x="4819650" y="2403475"/>
          <p14:tracePt t="14962" x="4767263" y="2403475"/>
          <p14:tracePt t="14978" x="4729163" y="2409825"/>
          <p14:tracePt t="14995" x="4670425" y="2443163"/>
          <p14:tracePt t="15012" x="4637088" y="2481263"/>
          <p14:tracePt t="15028" x="4605338" y="2514600"/>
          <p14:tracePt t="15045" x="4605338" y="2554288"/>
          <p14:tracePt t="15062" x="4578350" y="2586038"/>
          <p14:tracePt t="15078" x="4572000" y="2625725"/>
          <p14:tracePt t="15095" x="4565650" y="2684463"/>
          <p14:tracePt t="15112" x="4559300" y="2749550"/>
          <p14:tracePt t="15128" x="4546600" y="2808288"/>
          <p14:tracePt t="15145" x="4546600" y="2854325"/>
          <p14:tracePt t="15162" x="4546600" y="2894013"/>
          <p14:tracePt t="15178" x="4546600" y="2919413"/>
          <p14:tracePt t="15195" x="4546600" y="2952750"/>
          <p14:tracePt t="15212" x="4572000" y="2997200"/>
          <p14:tracePt t="15228" x="4584700" y="3024188"/>
          <p14:tracePt t="15245" x="4611688" y="3036888"/>
          <p14:tracePt t="15261" x="4637088" y="3055938"/>
          <p14:tracePt t="15278" x="4664075" y="3070225"/>
          <p14:tracePt t="15295" x="4702175" y="3070225"/>
          <p14:tracePt t="15312" x="4741863" y="3070225"/>
          <p14:tracePt t="15328" x="4767263" y="3076575"/>
          <p14:tracePt t="15345" x="4781550" y="3076575"/>
          <p14:tracePt t="15361" x="4787900" y="3076575"/>
          <p14:tracePt t="16348" x="4806950" y="3076575"/>
          <p14:tracePt t="16356" x="4826000" y="3076575"/>
          <p14:tracePt t="16367" x="4859338" y="3076575"/>
          <p14:tracePt t="16367" x="4884738" y="3076575"/>
          <p14:tracePt t="16378" x="4930775" y="3076575"/>
          <p14:tracePt t="16395" x="5003800" y="3076575"/>
          <p14:tracePt t="16411" x="5106988" y="3082925"/>
          <p14:tracePt t="16428" x="5173663" y="3082925"/>
          <p14:tracePt t="16444" x="5245100" y="3082925"/>
          <p14:tracePt t="16461" x="5316538" y="3082925"/>
          <p14:tracePt t="16478" x="5394325" y="3082925"/>
          <p14:tracePt t="16495" x="5473700" y="3082925"/>
          <p14:tracePt t="16511" x="5570538" y="3082925"/>
          <p14:tracePt t="16528" x="5662613" y="3082925"/>
          <p14:tracePt t="16544" x="5761038" y="3082925"/>
          <p14:tracePt t="16561" x="5878513" y="3082925"/>
          <p14:tracePt t="16578" x="5989638" y="3089275"/>
          <p14:tracePt t="16594" x="6100763" y="3089275"/>
          <p14:tracePt t="16611" x="6249988" y="3095625"/>
          <p14:tracePt t="16628" x="6316663" y="3089275"/>
          <p14:tracePt t="16644" x="6348413" y="3089275"/>
          <p14:tracePt t="16740" x="6342063" y="3089275"/>
          <p14:tracePt t="16750" x="6329363" y="3089275"/>
          <p14:tracePt t="16755" x="6316663" y="3095625"/>
          <p14:tracePt t="16761" x="6264275" y="3095625"/>
          <p14:tracePt t="16778" x="6146800" y="3095625"/>
          <p14:tracePt t="16794" x="6027738" y="3082925"/>
          <p14:tracePt t="16811" x="5786438" y="3082925"/>
          <p14:tracePt t="16828" x="5630863" y="3082925"/>
          <p14:tracePt t="16844" x="5519738" y="3089275"/>
          <p14:tracePt t="16861" x="5473700" y="3101975"/>
          <p14:tracePt t="16878" x="5461000" y="3108325"/>
          <p14:tracePt t="16894" x="5461000" y="3116263"/>
          <p14:tracePt t="16939" x="5467350" y="3116263"/>
          <p14:tracePt t="16947" x="5473700" y="3116263"/>
          <p14:tracePt t="16961" x="5492750" y="3116263"/>
          <p14:tracePt t="16961" x="5545138" y="3116263"/>
          <p14:tracePt t="16977" x="5649913" y="3122613"/>
          <p14:tracePt t="16994" x="5799138" y="3135313"/>
          <p14:tracePt t="17011" x="6035675" y="3141663"/>
          <p14:tracePt t="17028" x="6218238" y="3148013"/>
          <p14:tracePt t="17044" x="6400800" y="3148013"/>
          <p14:tracePt t="17061" x="6537325" y="3148013"/>
          <p14:tracePt t="17078" x="6623050" y="3148013"/>
          <p14:tracePt t="17094" x="6688138" y="3141663"/>
          <p14:tracePt t="17111" x="6740525" y="3128963"/>
          <p14:tracePt t="17127" x="6759575" y="3122613"/>
          <p14:tracePt t="17144" x="6753225" y="3116263"/>
          <p14:tracePt t="17161" x="6740525" y="3116263"/>
          <p14:tracePt t="17177" x="6688138" y="3116263"/>
          <p14:tracePt t="17194" x="6577013" y="3116263"/>
          <p14:tracePt t="17211" x="6459538" y="3116263"/>
          <p14:tracePt t="17211" x="6400800" y="3101975"/>
          <p14:tracePt t="17228" x="6354763" y="3089275"/>
          <p14:tracePt t="17523" x="6335713" y="3089275"/>
          <p14:tracePt t="17531" x="6329363" y="3089275"/>
          <p14:tracePt t="17535" x="6329363" y="3095625"/>
          <p14:tracePt t="17547" x="6323013" y="3116263"/>
          <p14:tracePt t="17561" x="6323013" y="3135313"/>
          <p14:tracePt t="17577" x="6323013" y="3141663"/>
          <p14:tracePt t="17594" x="6316663" y="3148013"/>
          <p14:tracePt t="17627" x="6308725" y="3148013"/>
          <p14:tracePt t="17628" x="6302375" y="3154363"/>
          <p14:tracePt t="17644" x="6302375" y="3160713"/>
          <p14:tracePt t="17661" x="6302375" y="3175000"/>
          <p14:tracePt t="19795" x="6302375" y="3167063"/>
          <p14:tracePt t="19819" x="6302375" y="3160713"/>
          <p14:tracePt t="19835" x="6308725" y="3154363"/>
          <p14:tracePt t="19843" x="6308725" y="3148013"/>
          <p14:tracePt t="19851" x="6308725" y="3135313"/>
          <p14:tracePt t="19860" x="6308725" y="3122613"/>
          <p14:tracePt t="19877" x="6308725" y="3101975"/>
          <p14:tracePt t="19893" x="6308725" y="3089275"/>
          <p14:tracePt t="19910" x="6308725" y="3063875"/>
          <p14:tracePt t="19926" x="6308725" y="3036888"/>
          <p14:tracePt t="19943" x="6308725" y="3011488"/>
          <p14:tracePt t="19960" x="6302375" y="2971800"/>
          <p14:tracePt t="19976" x="6302375" y="2913063"/>
          <p14:tracePt t="19993" x="6296025" y="2860675"/>
          <p14:tracePt t="20010" x="6283325" y="2789238"/>
          <p14:tracePt t="20026" x="6270625" y="2709863"/>
          <p14:tracePt t="20043" x="6205538" y="2573338"/>
          <p14:tracePt t="20060" x="6159500" y="2481263"/>
          <p14:tracePt t="20076" x="6113463" y="2384425"/>
          <p14:tracePt t="20093" x="6061075" y="2305050"/>
          <p14:tracePt t="20110" x="5989638" y="2233613"/>
          <p14:tracePt t="20126" x="5930900" y="2168525"/>
          <p14:tracePt t="20143" x="5865813" y="2103438"/>
          <p14:tracePt t="20160" x="5773738" y="2051050"/>
          <p14:tracePt t="20176" x="5675313" y="2011363"/>
          <p14:tracePt t="20193" x="5538788" y="1952625"/>
          <p14:tracePt t="20210" x="5427663" y="1920875"/>
          <p14:tracePt t="20226" x="5329238" y="1900238"/>
          <p14:tracePt t="20243" x="5192713" y="1868488"/>
          <p14:tracePt t="20260" x="5100638" y="1847850"/>
          <p14:tracePt t="20276" x="5022850" y="1841500"/>
          <p14:tracePt t="20293" x="4918075" y="1835150"/>
          <p14:tracePt t="20310" x="4813300" y="1828800"/>
          <p14:tracePt t="20326" x="4716463" y="1828800"/>
          <p14:tracePt t="20343" x="4611688" y="1828800"/>
          <p14:tracePt t="20360" x="4506913" y="1828800"/>
          <p14:tracePt t="20376" x="4408488" y="1828800"/>
          <p14:tracePt t="20393" x="4324350" y="1828800"/>
          <p14:tracePt t="20410" x="4265613" y="1828800"/>
          <p14:tracePt t="20427" x="4244975" y="1822450"/>
          <p14:tracePt t="20443" x="4238625" y="1822450"/>
          <p14:tracePt t="20483" x="4232275" y="1822450"/>
          <p14:tracePt t="22003" x="4219575" y="1828800"/>
          <p14:tracePt t="22011" x="4213225" y="1847850"/>
          <p14:tracePt t="22019" x="4198938" y="1862138"/>
          <p14:tracePt t="22027" x="4173538" y="1874838"/>
          <p14:tracePt t="22035" x="4167188" y="1887538"/>
          <p14:tracePt t="22042" x="4140200" y="1906588"/>
          <p14:tracePt t="22059" x="4068763" y="1946275"/>
          <p14:tracePt t="22076" x="4010025" y="1965325"/>
          <p14:tracePt t="22092" x="3951288" y="1992313"/>
          <p14:tracePt t="22109" x="3886200" y="2017713"/>
          <p14:tracePt t="22125" x="3821113" y="2024063"/>
          <p14:tracePt t="22142" x="3762375" y="2038350"/>
          <p14:tracePt t="22159" x="3690938" y="2051050"/>
          <p14:tracePt t="22176" x="3598863" y="2063750"/>
          <p14:tracePt t="22192" x="3513138" y="2082800"/>
          <p14:tracePt t="22209" x="3435350" y="2082800"/>
          <p14:tracePt t="22225" x="3376613" y="2090738"/>
          <p14:tracePt t="22242" x="3311525" y="2090738"/>
          <p14:tracePt t="22259" x="3219450" y="2097088"/>
          <p14:tracePt t="22276" x="3167063" y="2097088"/>
          <p14:tracePt t="22292" x="3101975" y="2097088"/>
          <p14:tracePt t="22309" x="3024188" y="2103438"/>
          <p14:tracePt t="22325" x="2946400" y="2103438"/>
          <p14:tracePt t="22342" x="2873375" y="2097088"/>
          <p14:tracePt t="22359" x="2782888" y="2097088"/>
          <p14:tracePt t="22376" x="2724150" y="2097088"/>
          <p14:tracePt t="22392" x="2632075" y="2103438"/>
          <p14:tracePt t="22409" x="2554288" y="2135188"/>
          <p14:tracePt t="22425" x="2468563" y="2168525"/>
          <p14:tracePt t="22442" x="2390775" y="2201863"/>
          <p14:tracePt t="22459" x="2292350" y="2266950"/>
          <p14:tracePt t="22476" x="2239963" y="2292350"/>
          <p14:tracePt t="22493" x="2201863" y="2325688"/>
          <p14:tracePt t="22509" x="2174875" y="2370138"/>
          <p14:tracePt t="22526" x="2141538" y="2403475"/>
          <p14:tracePt t="22543" x="2141538" y="2422525"/>
          <p14:tracePt t="22559" x="2141538" y="2443163"/>
          <p14:tracePt t="22576" x="2141538" y="2449513"/>
          <p14:tracePt t="22611" x="2141538" y="2455863"/>
          <p14:tracePt t="22627" x="2149475" y="2462213"/>
          <p14:tracePt t="22642" x="2149475" y="2474913"/>
          <p14:tracePt t="22642" x="2162175" y="2495550"/>
          <p14:tracePt t="22659" x="2201863" y="2573338"/>
          <p14:tracePt t="22675" x="2233613" y="2659063"/>
          <p14:tracePt t="22692" x="2260600" y="2709863"/>
          <p14:tracePt t="22709" x="2311400" y="2755900"/>
          <p14:tracePt t="22725" x="2325688" y="2768600"/>
          <p14:tracePt t="22742" x="2332038" y="2768600"/>
          <p14:tracePt t="22759" x="2351088" y="2776538"/>
          <p14:tracePt t="22775" x="2363788" y="2776538"/>
          <p14:tracePt t="22792" x="2390775" y="2776538"/>
          <p14:tracePt t="22809" x="2422525" y="2762250"/>
          <p14:tracePt t="22825" x="2468563" y="2730500"/>
          <p14:tracePt t="22842" x="2527300" y="2717800"/>
          <p14:tracePt t="22859" x="2592388" y="2697163"/>
          <p14:tracePt t="22875" x="2619375" y="2690813"/>
          <p14:tracePt t="22892" x="2651125" y="2684463"/>
          <p14:tracePt t="22908" x="2703513" y="2684463"/>
          <p14:tracePt t="22925" x="2795588" y="2684463"/>
          <p14:tracePt t="22942" x="2887663" y="2684463"/>
          <p14:tracePt t="22958" x="2965450" y="2684463"/>
          <p14:tracePt t="22975" x="2997200" y="2690813"/>
          <p14:tracePt t="22992" x="3024188" y="2697163"/>
          <p14:tracePt t="23009" x="3030538" y="2697163"/>
          <p14:tracePt t="23091" x="3024188" y="2703513"/>
          <p14:tracePt t="23099" x="3017838" y="2703513"/>
          <p14:tracePt t="23107" x="3005138" y="2709863"/>
          <p14:tracePt t="23115" x="2971800" y="2724150"/>
          <p14:tracePt t="23125" x="2919413" y="2724150"/>
          <p14:tracePt t="23142" x="2847975" y="2730500"/>
          <p14:tracePt t="23158" x="2782888" y="2736850"/>
          <p14:tracePt t="23175" x="2749550" y="2749550"/>
          <p14:tracePt t="23192" x="2736850" y="2755900"/>
          <p14:tracePt t="23209" x="2730500" y="2762250"/>
          <p14:tracePt t="23225" x="2730500" y="2768600"/>
          <p14:tracePt t="23242" x="2755900" y="2795588"/>
          <p14:tracePt t="23258" x="2801938" y="2835275"/>
          <p14:tracePt t="23275" x="2879725" y="2900363"/>
          <p14:tracePt t="23292" x="2925763" y="2965450"/>
          <p14:tracePt t="23308" x="2984500" y="3030538"/>
          <p14:tracePt t="23325" x="3030538" y="3082925"/>
          <p14:tracePt t="23342" x="3043238" y="3128963"/>
          <p14:tracePt t="23358" x="3049588" y="3154363"/>
          <p14:tracePt t="23375" x="3049588" y="3167063"/>
          <p14:tracePt t="23392" x="3043238" y="3175000"/>
          <p14:tracePt t="23408" x="3036888" y="3181350"/>
          <p14:tracePt t="23425" x="3036888" y="3187700"/>
          <p14:tracePt t="23442" x="3036888" y="3194050"/>
          <p14:tracePt t="23483" x="3036888" y="3206750"/>
          <p14:tracePt t="23539" x="3043238" y="3206750"/>
          <p14:tracePt t="33157" x="3036888" y="3206750"/>
          <p14:tracePt t="33165" x="3024188" y="3206750"/>
          <p14:tracePt t="33173" x="3005138" y="3206750"/>
          <p14:tracePt t="33181" x="2946400" y="3206750"/>
          <p14:tracePt t="33190" x="2879725" y="3213100"/>
          <p14:tracePt t="33207" x="2789238" y="3213100"/>
          <p14:tracePt t="33223" x="2697163" y="3213100"/>
          <p14:tracePt t="33240" x="2606675" y="3213100"/>
          <p14:tracePt t="33256" x="2520950" y="3213100"/>
          <p14:tracePt t="33273" x="2430463" y="3213100"/>
          <p14:tracePt t="33290" x="2338388" y="3213100"/>
          <p14:tracePt t="33306" x="2239963" y="3213100"/>
          <p14:tracePt t="33323" x="2135188" y="3213100"/>
          <p14:tracePt t="33340" x="2017713" y="3213100"/>
          <p14:tracePt t="33356" x="1854200" y="3213100"/>
          <p14:tracePt t="33373" x="1751013" y="3200400"/>
          <p14:tracePt t="33390" x="1652588" y="3200400"/>
          <p14:tracePt t="33406" x="1554163" y="3194050"/>
          <p14:tracePt t="33423" x="1470025" y="3194050"/>
          <p14:tracePt t="33440" x="1384300" y="3194050"/>
          <p14:tracePt t="33456" x="1325563" y="3194050"/>
          <p14:tracePt t="33473" x="1254125" y="3187700"/>
          <p14:tracePt t="33490" x="1195388" y="3181350"/>
          <p14:tracePt t="33506" x="1162050" y="3181350"/>
          <p14:tracePt t="33523" x="1130300" y="3175000"/>
          <p14:tracePt t="33540" x="1096963" y="3167063"/>
          <p14:tracePt t="33556" x="1038225" y="3167063"/>
          <p14:tracePt t="33573" x="998538" y="3167063"/>
          <p14:tracePt t="33590" x="985838" y="3167063"/>
          <p14:tracePt t="33796" x="985838" y="3175000"/>
          <p14:tracePt t="33805" x="1019175" y="3181350"/>
          <p14:tracePt t="33812" x="1038225" y="3175000"/>
          <p14:tracePt t="34197" x="1044575" y="3175000"/>
          <p14:tracePt t="34205" x="1038225" y="3167063"/>
          <p14:tracePt t="34213" x="1031875" y="3167063"/>
          <p14:tracePt t="34216" x="1031875" y="3160713"/>
          <p14:tracePt t="34223" x="1025525" y="3141663"/>
          <p14:tracePt t="34239" x="1025525" y="3135313"/>
          <p14:tracePt t="34308" x="1019175" y="3135313"/>
          <p14:tracePt t="34325" x="1012825" y="3135313"/>
          <p14:tracePt t="34332" x="1006475" y="3135313"/>
          <p14:tracePt t="34340" x="998538" y="3135313"/>
          <p14:tracePt t="34356" x="992188" y="3135313"/>
          <p14:tracePt t="34356" x="979488" y="3135313"/>
          <p14:tracePt t="34373" x="966788" y="3128963"/>
          <p14:tracePt t="34421" x="960438" y="3128963"/>
          <p14:tracePt t="34428" x="954088" y="3122613"/>
          <p14:tracePt t="34447" x="947738" y="3116263"/>
          <p14:tracePt t="34456" x="939800" y="3101975"/>
          <p14:tracePt t="34473" x="920750" y="3089275"/>
          <p14:tracePt t="34489" x="908050" y="3076575"/>
          <p14:tracePt t="34506" x="874713" y="3063875"/>
          <p14:tracePt t="34523" x="855663" y="3036888"/>
          <p14:tracePt t="34539" x="836613" y="3017838"/>
          <p14:tracePt t="34556" x="809625" y="2971800"/>
          <p14:tracePt t="34573" x="796925" y="2938463"/>
          <p14:tracePt t="34589" x="796925" y="2913063"/>
          <p14:tracePt t="34606" x="790575" y="2887663"/>
          <p14:tracePt t="34623" x="790575" y="2854325"/>
          <p14:tracePt t="34639" x="790575" y="2814638"/>
          <p14:tracePt t="34656" x="790575" y="2789238"/>
          <p14:tracePt t="34673" x="790575" y="2755900"/>
          <p14:tracePt t="34689" x="790575" y="2724150"/>
          <p14:tracePt t="34706" x="790575" y="2690813"/>
          <p14:tracePt t="34723" x="790575" y="2651125"/>
          <p14:tracePt t="34739" x="803275" y="2632075"/>
          <p14:tracePt t="34756" x="809625" y="2586038"/>
          <p14:tracePt t="34773" x="822325" y="2560638"/>
          <p14:tracePt t="34789" x="836613" y="2527300"/>
          <p14:tracePt t="34806" x="862013" y="2508250"/>
          <p14:tracePt t="34822" x="874713" y="2474913"/>
          <p14:tracePt t="34839" x="895350" y="2449513"/>
          <p14:tracePt t="34856" x="914400" y="2430463"/>
          <p14:tracePt t="34872" x="927100" y="2416175"/>
          <p14:tracePt t="35116" x="920750" y="2416175"/>
          <p14:tracePt t="35124" x="908050" y="2416175"/>
          <p14:tracePt t="35132" x="889000" y="2416175"/>
          <p14:tracePt t="35140" x="862013" y="2430463"/>
          <p14:tracePt t="35156" x="830263" y="2430463"/>
          <p14:tracePt t="35172" x="809625" y="2430463"/>
          <p14:tracePt t="35189" x="803275" y="2430463"/>
          <p14:tracePt t="35206" x="796925" y="2436813"/>
          <p14:tracePt t="35222" x="784225" y="2449513"/>
          <p14:tracePt t="35239" x="769938" y="2462213"/>
          <p14:tracePt t="35256" x="750888" y="2481263"/>
          <p14:tracePt t="35272" x="738188" y="2514600"/>
          <p14:tracePt t="35289" x="725488" y="2533650"/>
          <p14:tracePt t="35306" x="719138" y="2547938"/>
          <p14:tracePt t="35322" x="704850" y="2573338"/>
          <p14:tracePt t="35339" x="704850" y="2592388"/>
          <p14:tracePt t="35356" x="704850" y="2613025"/>
          <p14:tracePt t="35372" x="704850" y="2638425"/>
          <p14:tracePt t="35389" x="704850" y="2651125"/>
          <p14:tracePt t="35406" x="704850" y="2665413"/>
          <p14:tracePt t="35422" x="704850" y="2671763"/>
          <p14:tracePt t="35439" x="704850" y="2684463"/>
          <p14:tracePt t="35456" x="704850" y="2697163"/>
          <p14:tracePt t="35472" x="704850" y="2709863"/>
          <p14:tracePt t="35489" x="711200" y="2724150"/>
          <p14:tracePt t="35506" x="725488" y="2736850"/>
          <p14:tracePt t="35522" x="738188" y="2762250"/>
          <p14:tracePt t="35539" x="750888" y="2782888"/>
          <p14:tracePt t="35555" x="763588" y="2801938"/>
          <p14:tracePt t="35572" x="777875" y="2835275"/>
          <p14:tracePt t="35589" x="790575" y="2847975"/>
          <p14:tracePt t="35605" x="803275" y="2867025"/>
          <p14:tracePt t="35622" x="803275" y="2873375"/>
          <p14:tracePt t="35639" x="803275" y="2887663"/>
          <p14:tracePt t="35676" x="803275" y="2894013"/>
          <p14:tracePt t="46332" x="809625" y="2894013"/>
          <p14:tracePt t="46348" x="809625" y="2887663"/>
          <p14:tracePt t="46388" x="809625" y="2879725"/>
          <p14:tracePt t="46412" x="815975" y="2873375"/>
          <p14:tracePt t="46420" x="822325" y="2867025"/>
          <p14:tracePt t="46426" x="836613" y="2854325"/>
          <p14:tracePt t="46435" x="849313" y="2835275"/>
          <p14:tracePt t="46451" x="881063" y="2801938"/>
          <p14:tracePt t="46468" x="889000" y="2782888"/>
          <p14:tracePt t="46485" x="895350" y="2749550"/>
          <p14:tracePt t="46501" x="901700" y="2736850"/>
          <p14:tracePt t="46518" x="908050" y="2709863"/>
          <p14:tracePt t="46535" x="914400" y="2690813"/>
          <p14:tracePt t="46551" x="927100" y="2659063"/>
          <p14:tracePt t="46568" x="927100" y="2638425"/>
          <p14:tracePt t="46584" x="927100" y="2613025"/>
          <p14:tracePt t="46601" x="939800" y="2598738"/>
          <p14:tracePt t="46618" x="939800" y="2573338"/>
          <p14:tracePt t="46635" x="939800" y="2560638"/>
          <p14:tracePt t="46651" x="947738" y="2540000"/>
          <p14:tracePt t="46668" x="947738" y="2527300"/>
          <p14:tracePt t="46684" x="954088" y="2501900"/>
          <p14:tracePt t="46701" x="954088" y="2474913"/>
          <p14:tracePt t="46718" x="954088" y="2468563"/>
          <p14:tracePt t="46734" x="947738" y="2462213"/>
          <p14:tracePt t="46751" x="939800" y="2462213"/>
          <p14:tracePt t="46768" x="939800" y="2455863"/>
          <p14:tracePt t="46812" x="933450" y="2455863"/>
          <p14:tracePt t="46828" x="933450" y="2449513"/>
          <p14:tracePt t="46844" x="933450" y="2443163"/>
          <p14:tracePt t="46852" x="927100" y="2443163"/>
          <p14:tracePt t="46996" x="920750" y="2449513"/>
          <p14:tracePt t="47004" x="914400" y="2455863"/>
          <p14:tracePt t="47012" x="895350" y="2481263"/>
          <p14:tracePt t="47020" x="881063" y="2495550"/>
          <p14:tracePt t="47034" x="855663" y="2540000"/>
          <p14:tracePt t="47051" x="842963" y="2573338"/>
          <p14:tracePt t="47068" x="830263" y="2619375"/>
          <p14:tracePt t="47084" x="822325" y="2644775"/>
          <p14:tracePt t="47101" x="822325" y="2684463"/>
          <p14:tracePt t="47118" x="822325" y="2736850"/>
          <p14:tracePt t="47134" x="830263" y="2795588"/>
          <p14:tracePt t="47151" x="855663" y="2860675"/>
          <p14:tracePt t="47168" x="895350" y="2919413"/>
          <p14:tracePt t="47184" x="933450" y="2971800"/>
          <p14:tracePt t="47201" x="960438" y="2997200"/>
          <p14:tracePt t="47218" x="979488" y="3017838"/>
          <p14:tracePt t="47234" x="985838" y="3017838"/>
          <p14:tracePt t="48300" x="979488" y="3017838"/>
          <p14:tracePt t="48316" x="973138" y="3017838"/>
          <p14:tracePt t="48324" x="973138" y="3011488"/>
          <p14:tracePt t="48332" x="973138" y="3005138"/>
          <p14:tracePt t="48332" x="966788" y="3005138"/>
          <p14:tracePt t="48351" x="954088" y="2997200"/>
          <p14:tracePt t="48351" x="927100" y="2971800"/>
          <p14:tracePt t="48367" x="908050" y="2938463"/>
          <p14:tracePt t="48384" x="881063" y="2900363"/>
          <p14:tracePt t="48400" x="842963" y="2854325"/>
          <p14:tracePt t="48417" x="830263" y="2814638"/>
          <p14:tracePt t="48434" x="815975" y="2768600"/>
          <p14:tracePt t="48450" x="815975" y="2730500"/>
          <p14:tracePt t="48467" x="809625" y="2659063"/>
          <p14:tracePt t="48484" x="809625" y="2619375"/>
          <p14:tracePt t="48500" x="809625" y="2579688"/>
          <p14:tracePt t="48517" x="809625" y="2554288"/>
          <p14:tracePt t="48534" x="809625" y="2527300"/>
          <p14:tracePt t="48550" x="815975" y="2514600"/>
          <p14:tracePt t="48567" x="815975" y="2501900"/>
          <p14:tracePt t="48584" x="822325" y="2495550"/>
          <p14:tracePt t="48600" x="830263" y="2489200"/>
          <p14:tracePt t="48618" x="830263" y="2474913"/>
          <p14:tracePt t="49123" x="815975" y="2481263"/>
          <p14:tracePt t="49141" x="815975" y="2495550"/>
          <p14:tracePt t="49141" x="803275" y="2514600"/>
          <p14:tracePt t="49151" x="777875" y="2547938"/>
          <p14:tracePt t="49168" x="757238" y="2566988"/>
          <p14:tracePt t="49185" x="744538" y="2598738"/>
          <p14:tracePt t="49201" x="731838" y="2619375"/>
          <p14:tracePt t="49218" x="719138" y="2644775"/>
          <p14:tracePt t="49234" x="719138" y="2678113"/>
          <p14:tracePt t="49251" x="711200" y="2709863"/>
          <p14:tracePt t="49268" x="704850" y="2749550"/>
          <p14:tracePt t="49284" x="704850" y="2808288"/>
          <p14:tracePt t="49301" x="725488" y="2847975"/>
          <p14:tracePt t="49318" x="750888" y="2887663"/>
          <p14:tracePt t="49334" x="790575" y="2925763"/>
          <p14:tracePt t="49351" x="809625" y="2938463"/>
          <p14:tracePt t="49368" x="815975" y="2946400"/>
          <p14:tracePt t="54139" x="815975" y="2938463"/>
          <p14:tracePt t="54155" x="822325" y="2932113"/>
          <p14:tracePt t="54163" x="822325" y="2925763"/>
          <p14:tracePt t="54171" x="822325" y="2913063"/>
          <p14:tracePt t="54182" x="822325" y="2887663"/>
          <p14:tracePt t="54198" x="830263" y="2854325"/>
          <p14:tracePt t="54215" x="830263" y="2820988"/>
          <p14:tracePt t="54232" x="836613" y="2789238"/>
          <p14:tracePt t="54248" x="836613" y="2762250"/>
          <p14:tracePt t="54265" x="836613" y="2743200"/>
          <p14:tracePt t="54281" x="836613" y="2709863"/>
          <p14:tracePt t="54298" x="836613" y="2690813"/>
          <p14:tracePt t="54315" x="836613" y="2651125"/>
          <p14:tracePt t="54332" x="836613" y="2625725"/>
          <p14:tracePt t="54348" x="836613" y="2606675"/>
          <p14:tracePt t="54365" x="836613" y="2579688"/>
          <p14:tracePt t="54381" x="836613" y="2566988"/>
          <p14:tracePt t="54398" x="830263" y="2547938"/>
          <p14:tracePt t="54415" x="830263" y="2533650"/>
          <p14:tracePt t="54431" x="830263" y="2527300"/>
          <p14:tracePt t="54448" x="822325" y="2514600"/>
          <p14:tracePt t="54465" x="822325" y="2501900"/>
          <p14:tracePt t="54481" x="815975" y="2501900"/>
          <p14:tracePt t="54498" x="815975" y="2495550"/>
          <p14:tracePt t="54515" x="815975" y="2489200"/>
          <p14:tracePt t="54795" x="803275" y="2495550"/>
          <p14:tracePt t="54808" x="790575" y="2508250"/>
          <p14:tracePt t="54819" x="784225" y="2508250"/>
          <p14:tracePt t="54827" x="777875" y="2514600"/>
          <p14:tracePt t="54835" x="769938" y="2527300"/>
          <p14:tracePt t="54848" x="757238" y="2540000"/>
          <p14:tracePt t="54865" x="750888" y="2554288"/>
          <p14:tracePt t="54881" x="744538" y="2573338"/>
          <p14:tracePt t="54898" x="731838" y="2586038"/>
          <p14:tracePt t="54915" x="731838" y="2598738"/>
          <p14:tracePt t="54931" x="725488" y="2613025"/>
          <p14:tracePt t="54948" x="725488" y="2625725"/>
          <p14:tracePt t="54965" x="719138" y="2644775"/>
          <p14:tracePt t="54981" x="719138" y="2651125"/>
          <p14:tracePt t="54998" x="719138" y="2665413"/>
          <p14:tracePt t="55015" x="711200" y="2678113"/>
          <p14:tracePt t="55031" x="711200" y="2684463"/>
          <p14:tracePt t="55048" x="711200" y="2690813"/>
          <p14:tracePt t="55064" x="711200" y="2697163"/>
          <p14:tracePt t="55099" x="711200" y="2703513"/>
          <p14:tracePt t="55115" x="719138" y="2709863"/>
          <p14:tracePt t="55116" x="719138" y="2717800"/>
          <p14:tracePt t="55131" x="725488" y="2730500"/>
          <p14:tracePt t="55148" x="725488" y="2743200"/>
          <p14:tracePt t="55165" x="731838" y="2755900"/>
          <p14:tracePt t="55181" x="738188" y="2768600"/>
          <p14:tracePt t="55198" x="744538" y="2782888"/>
          <p14:tracePt t="55214" x="750888" y="2789238"/>
          <p14:tracePt t="55231" x="763588" y="2808288"/>
          <p14:tracePt t="55248" x="777875" y="2814638"/>
          <p14:tracePt t="55264" x="790575" y="2827338"/>
          <p14:tracePt t="55281" x="809625" y="2841625"/>
          <p14:tracePt t="55298" x="830263" y="2847975"/>
          <p14:tracePt t="55315" x="849313" y="2854325"/>
          <p14:tracePt t="55331" x="874713" y="2867025"/>
          <p14:tracePt t="55348" x="881063" y="2867025"/>
          <p14:tracePt t="55579" x="881063" y="2860675"/>
          <p14:tracePt t="55587" x="868363" y="2854325"/>
          <p14:tracePt t="55603" x="855663" y="2847975"/>
          <p14:tracePt t="55619" x="849313" y="2835275"/>
          <p14:tracePt t="55627" x="842963" y="2827338"/>
          <p14:tracePt t="55633" x="822325" y="2808288"/>
          <p14:tracePt t="55648" x="815975" y="2782888"/>
          <p14:tracePt t="55664" x="803275" y="2755900"/>
          <p14:tracePt t="55681" x="796925" y="2736850"/>
          <p14:tracePt t="55698" x="784225" y="2703513"/>
          <p14:tracePt t="55714" x="777875" y="2659063"/>
          <p14:tracePt t="55731" x="777875" y="2606675"/>
          <p14:tracePt t="55748" x="769938" y="2579688"/>
          <p14:tracePt t="55764" x="763588" y="2554288"/>
          <p14:tracePt t="55781" x="763588" y="2520950"/>
          <p14:tracePt t="55797" x="763588" y="2501900"/>
          <p14:tracePt t="55814" x="763588" y="2481263"/>
          <p14:tracePt t="55831" x="769938" y="2474913"/>
          <p14:tracePt t="55847" x="777875" y="2462213"/>
          <p14:tracePt t="55864" x="784225" y="2455863"/>
          <p14:tracePt t="55881" x="784225" y="2449513"/>
          <p14:tracePt t="55897" x="790575" y="2449513"/>
          <p14:tracePt t="55939" x="796925" y="2449513"/>
          <p14:tracePt t="55963" x="796925" y="2443163"/>
          <p14:tracePt t="56339" x="790575" y="2443163"/>
          <p14:tracePt t="56347" x="790575" y="2449513"/>
          <p14:tracePt t="56355" x="784225" y="2449513"/>
          <p14:tracePt t="56364" x="769938" y="2455863"/>
          <p14:tracePt t="56381" x="763588" y="2462213"/>
          <p14:tracePt t="56397" x="757238" y="2468563"/>
          <p14:tracePt t="56414" x="750888" y="2474913"/>
          <p14:tracePt t="56451" x="750888" y="2481263"/>
          <p14:tracePt t="56464" x="744538" y="2481263"/>
          <p14:tracePt t="56464" x="731838" y="2495550"/>
          <p14:tracePt t="56481" x="711200" y="2514600"/>
          <p14:tracePt t="56497" x="698500" y="2533650"/>
          <p14:tracePt t="56514" x="679450" y="2547938"/>
          <p14:tracePt t="56532" x="666750" y="2566988"/>
          <p14:tracePt t="56532" x="652463" y="2579688"/>
          <p14:tracePt t="56547" x="639763" y="2598738"/>
          <p14:tracePt t="56565" x="627063" y="2619375"/>
          <p14:tracePt t="56582" x="614363" y="2644775"/>
          <p14:tracePt t="56598" x="601663" y="2665413"/>
          <p14:tracePt t="56615" x="601663" y="2671763"/>
          <p14:tracePt t="56632" x="601663" y="2684463"/>
          <p14:tracePt t="56648" x="601663" y="2697163"/>
          <p14:tracePt t="56665" x="601663" y="2709863"/>
          <p14:tracePt t="56681" x="601663" y="2724150"/>
          <p14:tracePt t="56698" x="614363" y="2743200"/>
          <p14:tracePt t="56715" x="627063" y="2762250"/>
          <p14:tracePt t="56732" x="660400" y="2808288"/>
          <p14:tracePt t="56748" x="679450" y="2835275"/>
          <p14:tracePt t="56765" x="698500" y="2847975"/>
          <p14:tracePt t="56781" x="719138" y="2867025"/>
          <p14:tracePt t="56798" x="744538" y="2879725"/>
          <p14:tracePt t="56815" x="757238" y="2894013"/>
          <p14:tracePt t="56831" x="769938" y="2900363"/>
          <p14:tracePt t="56848" x="777875" y="2900363"/>
          <p14:tracePt t="58923" x="769938" y="2900363"/>
          <p14:tracePt t="58933" x="763588" y="2887663"/>
          <p14:tracePt t="58933" x="763588" y="2873375"/>
          <p14:tracePt t="58947" x="763588" y="2860675"/>
          <p14:tracePt t="58963" x="757238" y="2847975"/>
          <p14:tracePt t="58980" x="757238" y="2835275"/>
          <p14:tracePt t="58996" x="757238" y="2820988"/>
          <p14:tracePt t="59013" x="757238" y="2801938"/>
          <p14:tracePt t="59031" x="750888" y="2768600"/>
          <p14:tracePt t="59047" x="750888" y="2749550"/>
          <p14:tracePt t="59064" x="750888" y="2724150"/>
          <p14:tracePt t="59081" x="750888" y="2703513"/>
          <p14:tracePt t="59097" x="750888" y="2678113"/>
          <p14:tracePt t="59114" x="750888" y="2659063"/>
          <p14:tracePt t="59130" x="744538" y="2644775"/>
          <p14:tracePt t="59147" x="744538" y="2625725"/>
          <p14:tracePt t="59164" x="744538" y="2592388"/>
          <p14:tracePt t="59181" x="744538" y="2573338"/>
          <p14:tracePt t="59197" x="750888" y="2547938"/>
          <p14:tracePt t="59214" x="763588" y="2527300"/>
          <p14:tracePt t="59230" x="784225" y="2501900"/>
          <p14:tracePt t="59247" x="796925" y="2481263"/>
          <p14:tracePt t="59264" x="803275" y="2474913"/>
          <p14:tracePt t="59280" x="809625" y="2474913"/>
          <p14:tracePt t="59297" x="809625" y="2468563"/>
          <p14:tracePt t="62091" x="809625" y="2474913"/>
          <p14:tracePt t="62104" x="803275" y="2481263"/>
          <p14:tracePt t="62104" x="796925" y="2481263"/>
          <p14:tracePt t="62112" x="796925" y="2495550"/>
          <p14:tracePt t="62129" x="784225" y="2501900"/>
          <p14:tracePt t="62145" x="777875" y="2508250"/>
          <p14:tracePt t="62162" x="777875" y="2514600"/>
          <p14:tracePt t="62243" x="769938" y="2514600"/>
          <p14:tracePt t="62251" x="769938" y="2520950"/>
          <p14:tracePt t="62259" x="757238" y="2520950"/>
          <p14:tracePt t="62266" x="757238" y="2527300"/>
          <p14:tracePt t="62278" x="757238" y="2533650"/>
          <p14:tracePt t="62295" x="750888" y="2540000"/>
          <p14:tracePt t="62312" x="744538" y="2547938"/>
          <p14:tracePt t="62328" x="738188" y="2560638"/>
          <p14:tracePt t="62345" x="731838" y="2573338"/>
          <p14:tracePt t="62362" x="731838" y="2592388"/>
          <p14:tracePt t="62378" x="711200" y="2619375"/>
          <p14:tracePt t="62395" x="704850" y="2638425"/>
          <p14:tracePt t="62413" x="698500" y="2651125"/>
          <p14:tracePt t="62428" x="698500" y="2678113"/>
          <p14:tracePt t="62446" x="692150" y="2684463"/>
          <p14:tracePt t="62463" x="692150" y="2697163"/>
          <p14:tracePt t="62479" x="692150" y="2703513"/>
          <p14:tracePt t="62496" x="692150" y="2717800"/>
          <p14:tracePt t="62513" x="698500" y="2730500"/>
          <p14:tracePt t="62529" x="711200" y="2743200"/>
          <p14:tracePt t="62546" x="738188" y="2762250"/>
          <p14:tracePt t="62563" x="750888" y="2776538"/>
          <p14:tracePt t="62579" x="777875" y="2795588"/>
          <p14:tracePt t="62596" x="790575" y="2820988"/>
          <p14:tracePt t="62613" x="803275" y="2835275"/>
          <p14:tracePt t="62629" x="815975" y="2847975"/>
          <p14:tracePt t="62646" x="836613" y="2867025"/>
          <p14:tracePt t="62662" x="855663" y="2887663"/>
          <p14:tracePt t="62679" x="874713" y="2900363"/>
          <p14:tracePt t="62696" x="895350" y="2919413"/>
          <p14:tracePt t="62712" x="908050" y="2932113"/>
          <p14:tracePt t="62729" x="908050" y="2946400"/>
          <p14:tracePt t="63867" x="901700" y="2946400"/>
          <p14:tracePt t="64332" x="908050" y="2946400"/>
          <p14:tracePt t="64340" x="939800" y="2965450"/>
          <p14:tracePt t="64348" x="966788" y="2978150"/>
          <p14:tracePt t="64356" x="1012825" y="2990850"/>
          <p14:tracePt t="64364" x="1103313" y="3036888"/>
          <p14:tracePt t="64379" x="1227138" y="3076575"/>
          <p14:tracePt t="64395" x="1449388" y="3095625"/>
          <p14:tracePt t="64412" x="1600200" y="3122613"/>
          <p14:tracePt t="64428" x="1763713" y="3128963"/>
          <p14:tracePt t="64445" x="1933575" y="3128963"/>
          <p14:tracePt t="64462" x="2109788" y="3128963"/>
          <p14:tracePt t="64478" x="2246313" y="3128963"/>
          <p14:tracePt t="64495" x="2390775" y="3128963"/>
          <p14:tracePt t="64512" x="2547938" y="3128963"/>
          <p14:tracePt t="64528" x="2678113" y="3128963"/>
          <p14:tracePt t="64545" x="2801938" y="3135313"/>
          <p14:tracePt t="64562" x="2900363" y="3135313"/>
          <p14:tracePt t="64578" x="3005138" y="3148013"/>
          <p14:tracePt t="64596" x="3167063" y="3167063"/>
          <p14:tracePt t="64612" x="3284538" y="3167063"/>
          <p14:tracePt t="64628" x="3409950" y="3167063"/>
          <p14:tracePt t="64645" x="3559175" y="3175000"/>
          <p14:tracePt t="64662" x="3709988" y="3175000"/>
          <p14:tracePt t="64678" x="3860800" y="3175000"/>
          <p14:tracePt t="64695" x="3997325" y="3175000"/>
          <p14:tracePt t="64712" x="4173538" y="3175000"/>
          <p14:tracePt t="64728" x="4343400" y="3175000"/>
          <p14:tracePt t="64745" x="4494213" y="3175000"/>
          <p14:tracePt t="64762" x="4670425" y="3175000"/>
          <p14:tracePt t="64778" x="4826000" y="3175000"/>
          <p14:tracePt t="64795" x="4983163" y="3181350"/>
          <p14:tracePt t="64812" x="5238750" y="3200400"/>
          <p14:tracePt t="64828" x="5414963" y="3225800"/>
          <p14:tracePt t="64845" x="5578475" y="3233738"/>
          <p14:tracePt t="64862" x="5708650" y="3240088"/>
          <p14:tracePt t="64878" x="5819775" y="3246438"/>
          <p14:tracePt t="64895" x="5891213" y="3246438"/>
          <p14:tracePt t="64912" x="5937250" y="3246438"/>
          <p14:tracePt t="64928" x="5976938" y="3246438"/>
          <p14:tracePt t="64945" x="6015038" y="3246438"/>
          <p14:tracePt t="64962" x="6027738" y="3246438"/>
          <p14:tracePt t="64978" x="6035675" y="3246438"/>
          <p14:tracePt t="65220" x="6021388" y="3246438"/>
          <p14:tracePt t="65228" x="6015038" y="3252788"/>
          <p14:tracePt t="65236" x="5995988" y="3252788"/>
          <p14:tracePt t="65245" x="5943600" y="3252788"/>
          <p14:tracePt t="65261" x="5878513" y="3265488"/>
          <p14:tracePt t="65278" x="5807075" y="3265488"/>
          <p14:tracePt t="65295" x="5708650" y="3271838"/>
          <p14:tracePt t="65311" x="5603875" y="3284538"/>
          <p14:tracePt t="65328" x="5511800" y="3311525"/>
          <p14:tracePt t="65345" x="5414963" y="3330575"/>
          <p14:tracePt t="65361" x="5329238" y="3351213"/>
          <p14:tracePt t="65378" x="5251450" y="3363913"/>
          <p14:tracePt t="65395" x="5159375" y="3376613"/>
          <p14:tracePt t="65411" x="5068888" y="3403600"/>
          <p14:tracePt t="65428" x="5003800" y="3416300"/>
          <p14:tracePt t="65445" x="4937125" y="3416300"/>
          <p14:tracePt t="65461" x="4878388" y="3416300"/>
          <p14:tracePt t="65478" x="4813300" y="3416300"/>
          <p14:tracePt t="65495" x="4741863" y="3416300"/>
          <p14:tracePt t="65511" x="4670425" y="3416300"/>
          <p14:tracePt t="65528" x="4597400" y="3409950"/>
          <p14:tracePt t="65545" x="4513263" y="3409950"/>
          <p14:tracePt t="65561" x="4435475" y="3409950"/>
          <p14:tracePt t="65578" x="4343400" y="3409950"/>
          <p14:tracePt t="65595" x="4271963" y="3409950"/>
          <p14:tracePt t="65611" x="4192588" y="3409950"/>
          <p14:tracePt t="65628" x="4127500" y="3409950"/>
          <p14:tracePt t="65645" x="4056063" y="3395663"/>
          <p14:tracePt t="65661" x="3997325" y="3389313"/>
          <p14:tracePt t="65678" x="3938588" y="3370263"/>
          <p14:tracePt t="65695" x="3879850" y="3370263"/>
          <p14:tracePt t="65711" x="3846513" y="3363913"/>
          <p14:tracePt t="65728" x="3814763" y="3363913"/>
          <p14:tracePt t="65745" x="3775075" y="3363913"/>
          <p14:tracePt t="65761" x="3722688" y="3363913"/>
          <p14:tracePt t="65778" x="3690938" y="3357563"/>
          <p14:tracePt t="65795" x="3651250" y="3351213"/>
          <p14:tracePt t="65811" x="3598863" y="3344863"/>
          <p14:tracePt t="65828" x="3559175" y="3344863"/>
          <p14:tracePt t="65845" x="3521075" y="3344863"/>
          <p14:tracePt t="65861" x="3487738" y="3344863"/>
          <p14:tracePt t="65878" x="3448050" y="3336925"/>
          <p14:tracePt t="65894" x="3382963" y="3336925"/>
          <p14:tracePt t="65911" x="3311525" y="3324225"/>
          <p14:tracePt t="65928" x="3225800" y="3311525"/>
          <p14:tracePt t="65944" x="3148013" y="3292475"/>
          <p14:tracePt t="65961" x="3063875" y="3278188"/>
          <p14:tracePt t="65978" x="2984500" y="3265488"/>
          <p14:tracePt t="65994" x="2932113" y="3252788"/>
          <p14:tracePt t="66011" x="2847975" y="3240088"/>
          <p14:tracePt t="66027" x="2768600" y="3233738"/>
          <p14:tracePt t="66044" x="2697163" y="3233738"/>
          <p14:tracePt t="66061" x="2619375" y="3233738"/>
          <p14:tracePt t="66077" x="2540000" y="3233738"/>
          <p14:tracePt t="66094" x="2462213" y="3233738"/>
          <p14:tracePt t="66111" x="2409825" y="3233738"/>
          <p14:tracePt t="66128" x="2338388" y="3233738"/>
          <p14:tracePt t="66144" x="2266950" y="3233738"/>
          <p14:tracePt t="66161" x="2174875" y="3233738"/>
          <p14:tracePt t="66178" x="2076450" y="3233738"/>
          <p14:tracePt t="66195" x="1985963" y="3225800"/>
          <p14:tracePt t="66211" x="1854200" y="3213100"/>
          <p14:tracePt t="66228" x="1763713" y="3194050"/>
          <p14:tracePt t="66244" x="1665288" y="3181350"/>
          <p14:tracePt t="66261" x="1581150" y="3175000"/>
          <p14:tracePt t="66278" x="1482725" y="3175000"/>
          <p14:tracePt t="66294" x="1390650" y="3167063"/>
          <p14:tracePt t="66311" x="1312863" y="3167063"/>
          <p14:tracePt t="66328" x="1241425" y="3167063"/>
          <p14:tracePt t="66344" x="1189038" y="3160713"/>
          <p14:tracePt t="66361" x="1149350" y="3160713"/>
          <p14:tracePt t="66378" x="1136650" y="3154363"/>
          <p14:tracePt t="66394" x="1130300" y="3154363"/>
          <p14:tracePt t="68109" x="1136650" y="3154363"/>
          <p14:tracePt t="68117" x="1155700" y="3154363"/>
          <p14:tracePt t="68129" x="1189038" y="3154363"/>
          <p14:tracePt t="68133" x="1235075" y="3154363"/>
          <p14:tracePt t="68145" x="1279525" y="3154363"/>
          <p14:tracePt t="68162" x="1319213" y="3154363"/>
          <p14:tracePt t="68178" x="1352550" y="3154363"/>
          <p14:tracePt t="68195" x="1365250" y="3154363"/>
          <p14:tracePt t="68212" x="1377950" y="3154363"/>
          <p14:tracePt t="68285" x="1384300" y="3154363"/>
          <p14:tracePt t="68301" x="1390650" y="3154363"/>
          <p14:tracePt t="68313" x="1397000" y="3154363"/>
          <p14:tracePt t="68313" x="1404938" y="3154363"/>
          <p14:tracePt t="68597" x="1411288" y="3154363"/>
          <p14:tracePt t="68613" x="1489075" y="3175000"/>
          <p14:tracePt t="68613" x="1535113" y="3187700"/>
          <p14:tracePt t="68628" x="1652588" y="3200400"/>
          <p14:tracePt t="68645" x="1704975" y="3213100"/>
          <p14:tracePt t="68661" x="1770063" y="3219450"/>
          <p14:tracePt t="68678" x="1816100" y="3225800"/>
          <p14:tracePt t="68694" x="1862138" y="3240088"/>
          <p14:tracePt t="68711" x="1887538" y="3240088"/>
          <p14:tracePt t="68728" x="1900238" y="3240088"/>
          <p14:tracePt t="68745" x="1906588" y="3240088"/>
          <p14:tracePt t="68908" x="1893888" y="3240088"/>
          <p14:tracePt t="68917" x="1881188" y="3240088"/>
          <p14:tracePt t="68925" x="1862138" y="3240088"/>
          <p14:tracePt t="68932" x="1809750" y="3240088"/>
          <p14:tracePt t="68944" x="1736725" y="3240088"/>
          <p14:tracePt t="68961" x="1658938" y="3225800"/>
          <p14:tracePt t="68978" x="1581150" y="3225800"/>
          <p14:tracePt t="68994" x="1522413" y="3225800"/>
          <p14:tracePt t="69011" x="1476375" y="3225800"/>
          <p14:tracePt t="69028" x="1443038" y="3225800"/>
          <p14:tracePt t="69044" x="1404938" y="3225800"/>
          <p14:tracePt t="69061" x="1371600" y="3206750"/>
          <p14:tracePt t="69078" x="1338263" y="3206750"/>
          <p14:tracePt t="69094" x="1312863" y="3206750"/>
          <p14:tracePt t="69111" x="1279525" y="3206750"/>
          <p14:tracePt t="69128" x="1241425" y="3206750"/>
          <p14:tracePt t="69144" x="1208088" y="3206750"/>
          <p14:tracePt t="69161" x="1176338" y="3206750"/>
          <p14:tracePt t="69178" x="1162050" y="3206750"/>
          <p14:tracePt t="69194" x="1136650" y="3206750"/>
          <p14:tracePt t="69211" x="1130300" y="3200400"/>
          <p14:tracePt t="69244" x="1123950" y="3200400"/>
          <p14:tracePt t="69245" x="1109663" y="3194050"/>
          <p14:tracePt t="69261" x="1090613" y="3167063"/>
          <p14:tracePt t="69278" x="1071563" y="3141663"/>
          <p14:tracePt t="69294" x="1031875" y="3082925"/>
          <p14:tracePt t="69311" x="985838" y="3043238"/>
          <p14:tracePt t="69327" x="939800" y="3005138"/>
          <p14:tracePt t="69344" x="901700" y="2978150"/>
          <p14:tracePt t="69361" x="868363" y="2952750"/>
          <p14:tracePt t="69377" x="855663" y="2946400"/>
          <p14:tracePt t="69394" x="842963" y="2925763"/>
          <p14:tracePt t="69411" x="830263" y="2919413"/>
          <p14:tracePt t="69428" x="830263" y="2906713"/>
          <p14:tracePt t="69444" x="815975" y="2894013"/>
          <p14:tracePt t="69461" x="809625" y="2873375"/>
          <p14:tracePt t="69477" x="784225" y="2835275"/>
          <p14:tracePt t="69494" x="744538" y="2789238"/>
          <p14:tracePt t="69511" x="725488" y="2736850"/>
          <p14:tracePt t="69527" x="719138" y="2684463"/>
          <p14:tracePt t="69544" x="719138" y="2638425"/>
          <p14:tracePt t="69561" x="719138" y="2573338"/>
          <p14:tracePt t="69577" x="719138" y="2520950"/>
          <p14:tracePt t="69594" x="719138" y="2468563"/>
          <p14:tracePt t="69611" x="719138" y="2422525"/>
          <p14:tracePt t="69627" x="725488" y="2397125"/>
          <p14:tracePt t="69644" x="750888" y="2357438"/>
          <p14:tracePt t="69661" x="784225" y="2332038"/>
          <p14:tracePt t="69677" x="815975" y="2286000"/>
          <p14:tracePt t="69694" x="868363" y="2239963"/>
          <p14:tracePt t="69711" x="920750" y="2193925"/>
          <p14:tracePt t="69727" x="960438" y="2155825"/>
          <p14:tracePt t="69744" x="1006475" y="2128838"/>
          <p14:tracePt t="69761" x="1031875" y="2103438"/>
          <p14:tracePt t="69777" x="1058863" y="2076450"/>
          <p14:tracePt t="69794" x="1084263" y="2051050"/>
          <p14:tracePt t="69811" x="1117600" y="2017713"/>
          <p14:tracePt t="69827" x="1168400" y="1979613"/>
          <p14:tracePt t="69844" x="1241425" y="1933575"/>
          <p14:tracePt t="69861" x="1279525" y="1900238"/>
          <p14:tracePt t="69878" x="1312863" y="1874838"/>
          <p14:tracePt t="69894" x="1358900" y="1847850"/>
          <p14:tracePt t="69911" x="1411288" y="1816100"/>
          <p14:tracePt t="69928" x="1455738" y="1782763"/>
          <p14:tracePt t="69944" x="1516063" y="1736725"/>
          <p14:tracePt t="69961" x="1619250" y="1677988"/>
          <p14:tracePt t="69977" x="1736725" y="1639888"/>
          <p14:tracePt t="69994" x="1868488" y="1587500"/>
          <p14:tracePt t="70011" x="1979613" y="1574800"/>
          <p14:tracePt t="70027" x="2044700" y="1560513"/>
          <p14:tracePt t="70044" x="2082800" y="1560513"/>
          <p14:tracePt t="70532" x="2082800" y="1566863"/>
          <p14:tracePt t="70540" x="2090738" y="1581150"/>
          <p14:tracePt t="70548" x="2097088" y="1593850"/>
          <p14:tracePt t="70551" x="2103438" y="1606550"/>
          <p14:tracePt t="70561" x="2109788" y="1633538"/>
          <p14:tracePt t="70577" x="2116138" y="1646238"/>
          <p14:tracePt t="70594" x="2122488" y="1658938"/>
          <p14:tracePt t="70610" x="2122488" y="1665288"/>
          <p14:tracePt t="70627" x="2135188" y="1665288"/>
          <p14:tracePt t="70732" x="2149475" y="1665288"/>
          <p14:tracePt t="70740" x="2181225" y="1665288"/>
          <p14:tracePt t="70749" x="2208213" y="1665288"/>
          <p14:tracePt t="70760" x="2298700" y="1671638"/>
          <p14:tracePt t="70777" x="2409825" y="1677988"/>
          <p14:tracePt t="70794" x="2533650" y="1692275"/>
          <p14:tracePt t="70810" x="2651125" y="1711325"/>
          <p14:tracePt t="70827" x="2795588" y="1711325"/>
          <p14:tracePt t="70844" x="2978150" y="1711325"/>
          <p14:tracePt t="70860" x="3344863" y="1724025"/>
          <p14:tracePt t="70877" x="3663950" y="1724025"/>
          <p14:tracePt t="70894" x="3951288" y="1724025"/>
          <p14:tracePt t="70910" x="4167188" y="1724025"/>
          <p14:tracePt t="70927" x="4343400" y="1711325"/>
          <p14:tracePt t="70943" x="4513263" y="1711325"/>
          <p14:tracePt t="70960" x="4649788" y="1711325"/>
          <p14:tracePt t="70977" x="4760913" y="1704975"/>
          <p14:tracePt t="70993" x="4833938" y="1698625"/>
          <p14:tracePt t="71010" x="4892675" y="1698625"/>
          <p14:tracePt t="71027" x="4957763" y="1692275"/>
          <p14:tracePt t="71043" x="5010150" y="1677988"/>
          <p14:tracePt t="71060" x="5113338" y="1658938"/>
          <p14:tracePt t="71077" x="5205413" y="1639888"/>
          <p14:tracePt t="71093" x="5303838" y="1625600"/>
          <p14:tracePt t="71110" x="5414963" y="1612900"/>
          <p14:tracePt t="71127" x="5526088" y="1600200"/>
          <p14:tracePt t="71143" x="5622925" y="1593850"/>
          <p14:tracePt t="71160" x="5689600" y="1581150"/>
          <p14:tracePt t="71177" x="5727700" y="1574800"/>
          <p14:tracePt t="71193" x="5767388" y="1554163"/>
          <p14:tracePt t="71210" x="5792788" y="1547813"/>
          <p14:tracePt t="71227" x="5813425" y="1528763"/>
          <p14:tracePt t="71243" x="5826125" y="1516063"/>
          <p14:tracePt t="71260" x="5845175" y="1501775"/>
          <p14:tracePt t="71277" x="5851525" y="1489075"/>
          <p14:tracePt t="71293" x="5859463" y="1482725"/>
          <p14:tracePt t="71340" x="5851525" y="1482725"/>
          <p14:tracePt t="71356" x="5845175" y="1482725"/>
          <p14:tracePt t="71372" x="5838825" y="1482725"/>
          <p14:tracePt t="71376" x="5832475" y="1482725"/>
          <p14:tracePt t="71393" x="5826125" y="1482725"/>
          <p14:tracePt t="71394" x="5807075" y="1482725"/>
          <p14:tracePt t="71410" x="5792788" y="1482725"/>
          <p14:tracePt t="71427" x="5773738" y="1482725"/>
          <p14:tracePt t="71443" x="5748338" y="1482725"/>
          <p14:tracePt t="71460" x="5689600" y="1476375"/>
          <p14:tracePt t="71477" x="5643563" y="1476375"/>
          <p14:tracePt t="71493" x="5557838" y="1476375"/>
          <p14:tracePt t="71510" x="5467350" y="1476375"/>
          <p14:tracePt t="71527" x="5368925" y="1463675"/>
          <p14:tracePt t="71543" x="5270500" y="1449388"/>
          <p14:tracePt t="71560" x="5186363" y="1417638"/>
          <p14:tracePt t="71577" x="5121275" y="1384300"/>
          <p14:tracePt t="71593" x="5113338" y="1384300"/>
          <p14:tracePt t="71732" x="5127625" y="1384300"/>
          <p14:tracePt t="71740" x="5153025" y="1384300"/>
          <p14:tracePt t="71750" x="5186363" y="1384300"/>
          <p14:tracePt t="71760" x="5218113" y="1384300"/>
          <p14:tracePt t="71764" x="5303838" y="1384300"/>
          <p14:tracePt t="71777" x="5408613" y="1384300"/>
          <p14:tracePt t="71793" x="5532438" y="1397000"/>
          <p14:tracePt t="71810" x="5630863" y="1417638"/>
          <p14:tracePt t="71826" x="5695950" y="1417638"/>
          <p14:tracePt t="71843" x="5708650" y="1417638"/>
          <p14:tracePt t="74468" x="5702300" y="1417638"/>
          <p14:tracePt t="74484" x="5695950" y="1417638"/>
          <p14:tracePt t="74516" x="5689600" y="1417638"/>
          <p14:tracePt t="74540" x="5681663" y="1417638"/>
          <p14:tracePt t="74556" x="5675313" y="1423988"/>
          <p14:tracePt t="74570" x="5668963" y="1423988"/>
          <p14:tracePt t="74572" x="5662613" y="1423988"/>
          <p14:tracePt t="74577" x="5649913" y="1423988"/>
          <p14:tracePt t="74592" x="5643563" y="1423988"/>
          <p14:tracePt t="74609" x="5630863" y="1423988"/>
          <p14:tracePt t="74644" x="5622925" y="1423988"/>
          <p14:tracePt t="74668" x="5616575" y="1423988"/>
          <p14:tracePt t="74676" x="5610225" y="1423988"/>
          <p14:tracePt t="74677" x="5603875" y="1423988"/>
          <p14:tracePt t="74692" x="5591175" y="1423988"/>
          <p14:tracePt t="74709" x="5578475" y="1423988"/>
          <p14:tracePt t="74726" x="5551488" y="1423988"/>
          <p14:tracePt t="74742" x="5532438" y="1423988"/>
          <p14:tracePt t="74759" x="5511800" y="1423988"/>
          <p14:tracePt t="74775" x="5499100" y="1423988"/>
          <p14:tracePt t="74792" x="5486400" y="1423988"/>
          <p14:tracePt t="74809" x="5473700" y="1423988"/>
          <p14:tracePt t="74826" x="5461000" y="1423988"/>
          <p14:tracePt t="74860" x="5453063" y="1423988"/>
          <p14:tracePt t="74876" x="5446713" y="1423988"/>
          <p14:tracePt t="74892" x="5440363" y="1423988"/>
          <p14:tracePt t="74900" x="5427663" y="1423988"/>
          <p14:tracePt t="74909" x="5414963" y="1423988"/>
          <p14:tracePt t="74925" x="5402263" y="1423988"/>
          <p14:tracePt t="74942" x="5387975" y="1423988"/>
          <p14:tracePt t="74959" x="5368925" y="1423988"/>
          <p14:tracePt t="74975" x="5356225" y="1423988"/>
          <p14:tracePt t="74992" x="5335588" y="1423988"/>
          <p14:tracePt t="75009" x="5322888" y="1423988"/>
          <p14:tracePt t="75025" x="5310188" y="1423988"/>
          <p14:tracePt t="75042" x="5303838" y="1423988"/>
          <p14:tracePt t="75059" x="5291138" y="1423988"/>
          <p14:tracePt t="75075" x="5283200" y="1423988"/>
          <p14:tracePt t="75092" x="5276850" y="1423988"/>
          <p14:tracePt t="75109" x="5270500" y="1423988"/>
          <p14:tracePt t="75300" x="5276850" y="1423988"/>
          <p14:tracePt t="75308" x="5276850" y="1417638"/>
          <p14:tracePt t="75324" x="5283200" y="1417638"/>
          <p14:tracePt t="75348" x="5291138" y="1417638"/>
          <p14:tracePt t="75372" x="5303838" y="1417638"/>
          <p14:tracePt t="75380" x="5310188" y="1417638"/>
          <p14:tracePt t="75388" x="5316538" y="1417638"/>
          <p14:tracePt t="75396" x="5335588" y="1417638"/>
          <p14:tracePt t="75408" x="5368925" y="1417638"/>
          <p14:tracePt t="75425" x="5402263" y="1417638"/>
          <p14:tracePt t="75442" x="5446713" y="1417638"/>
          <p14:tracePt t="75458" x="5486400" y="1417638"/>
          <p14:tracePt t="75475" x="5505450" y="1417638"/>
          <p14:tracePt t="75492" x="5532438" y="1417638"/>
          <p14:tracePt t="75508" x="5538788" y="1417638"/>
          <p14:tracePt t="75525" x="5545138" y="1417638"/>
          <p14:tracePt t="75652" x="5551488" y="1417638"/>
          <p14:tracePt t="75676" x="5557838" y="1417638"/>
          <p14:tracePt t="76372" x="5545138" y="1417638"/>
          <p14:tracePt t="76380" x="5526088" y="1430338"/>
          <p14:tracePt t="76396" x="5519738" y="1430338"/>
          <p14:tracePt t="76404" x="5505450" y="1430338"/>
          <p14:tracePt t="76412" x="5467350" y="1449388"/>
          <p14:tracePt t="76425" x="5421313" y="1470025"/>
          <p14:tracePt t="76441" x="5381625" y="1482725"/>
          <p14:tracePt t="76458" x="5335588" y="1516063"/>
          <p14:tracePt t="76475" x="5303838" y="1535113"/>
          <p14:tracePt t="76491" x="5283200" y="1547813"/>
          <p14:tracePt t="76508" x="5264150" y="1581150"/>
          <p14:tracePt t="76525" x="5238750" y="1612900"/>
          <p14:tracePt t="76541" x="5224463" y="1633538"/>
          <p14:tracePt t="76558" x="5211763" y="1671638"/>
          <p14:tracePt t="76575" x="5192713" y="1711325"/>
          <p14:tracePt t="76591" x="5186363" y="1751013"/>
          <p14:tracePt t="76608" x="5173663" y="1789113"/>
          <p14:tracePt t="76625" x="5159375" y="1835150"/>
          <p14:tracePt t="76641" x="5146675" y="1874838"/>
          <p14:tracePt t="76658" x="5146675" y="1900238"/>
          <p14:tracePt t="76675" x="5140325" y="1912938"/>
          <p14:tracePt t="76691" x="5140325" y="1933575"/>
          <p14:tracePt t="76708" x="5133975" y="1965325"/>
          <p14:tracePt t="76725" x="5127625" y="1979613"/>
          <p14:tracePt t="76741" x="5127625" y="1998663"/>
          <p14:tracePt t="76758" x="5121275" y="2011363"/>
          <p14:tracePt t="76775" x="5113338" y="2032000"/>
          <p14:tracePt t="76791" x="5100638" y="2038350"/>
          <p14:tracePt t="76808" x="5081588" y="2070100"/>
          <p14:tracePt t="76825" x="5062538" y="2109788"/>
          <p14:tracePt t="76841" x="5035550" y="2141538"/>
          <p14:tracePt t="76858" x="5016500" y="2174875"/>
          <p14:tracePt t="76874" x="4995863" y="2193925"/>
          <p14:tracePt t="76891" x="4976813" y="2227263"/>
          <p14:tracePt t="76908" x="4957763" y="2266950"/>
          <p14:tracePt t="76925" x="4951413" y="2292350"/>
          <p14:tracePt t="76941" x="4945063" y="2319338"/>
          <p14:tracePt t="76958" x="4945063" y="2338388"/>
          <p14:tracePt t="76974" x="4930775" y="2351088"/>
          <p14:tracePt t="76991" x="4924425" y="2370138"/>
          <p14:tracePt t="77008" x="4918075" y="2384425"/>
          <p14:tracePt t="77024" x="4905375" y="2409825"/>
          <p14:tracePt t="77041" x="4899025" y="2436813"/>
          <p14:tracePt t="77058" x="4892675" y="2468563"/>
          <p14:tracePt t="77074" x="4884738" y="2489200"/>
          <p14:tracePt t="77091" x="4878388" y="2514600"/>
          <p14:tracePt t="77108" x="4865688" y="2547938"/>
          <p14:tracePt t="77124" x="4865688" y="2566988"/>
          <p14:tracePt t="77141" x="4865688" y="2579688"/>
          <p14:tracePt t="77158" x="4865688" y="2598738"/>
          <p14:tracePt t="77175" x="4865688" y="2619375"/>
          <p14:tracePt t="77191" x="4865688" y="2625725"/>
          <p14:tracePt t="77208" x="4872038" y="2644775"/>
          <p14:tracePt t="77224" x="4892675" y="2665413"/>
          <p14:tracePt t="77241" x="4911725" y="2690813"/>
          <p14:tracePt t="77258" x="4924425" y="2730500"/>
          <p14:tracePt t="77274" x="4937125" y="2755900"/>
          <p14:tracePt t="77291" x="4951413" y="2782888"/>
          <p14:tracePt t="77308" x="4964113" y="2814638"/>
          <p14:tracePt t="77325" x="4970463" y="2827338"/>
          <p14:tracePt t="77341" x="4970463" y="2841625"/>
          <p14:tracePt t="77358" x="4964113" y="2847975"/>
          <p14:tracePt t="77374" x="4957763" y="2854325"/>
          <p14:tracePt t="77391" x="4957763" y="2860675"/>
          <p14:tracePt t="77408" x="4951413" y="2867025"/>
          <p14:tracePt t="77424" x="4951413" y="2873375"/>
          <p14:tracePt t="77441" x="4945063" y="2879725"/>
          <p14:tracePt t="77508" x="4945063" y="2873375"/>
          <p14:tracePt t="77532" x="4945063" y="2867025"/>
          <p14:tracePt t="77548" x="4945063" y="2860675"/>
          <p14:tracePt t="77548" x="4945063" y="2854325"/>
          <p14:tracePt t="77558" x="4945063" y="2841625"/>
          <p14:tracePt t="77574" x="4937125" y="2827338"/>
          <p14:tracePt t="77591" x="4930775" y="2820988"/>
          <p14:tracePt t="77608" x="4924425" y="2814638"/>
          <p14:tracePt t="77624" x="4924425" y="2801938"/>
          <p14:tracePt t="77641" x="4918075" y="2801938"/>
          <p14:tracePt t="77658" x="4918075" y="2789238"/>
          <p14:tracePt t="77674" x="4911725" y="2776538"/>
          <p14:tracePt t="77691" x="4905375" y="2762250"/>
          <p14:tracePt t="77708" x="4905375" y="2743200"/>
          <p14:tracePt t="77724" x="4905375" y="2724150"/>
          <p14:tracePt t="77741" x="4905375" y="2717800"/>
          <p14:tracePt t="77758" x="4905375" y="2697163"/>
          <p14:tracePt t="77774" x="4905375" y="2690813"/>
          <p14:tracePt t="77791" x="4905375" y="2671763"/>
          <p14:tracePt t="77807" x="4905375" y="2659063"/>
          <p14:tracePt t="77824" x="4899025" y="2638425"/>
          <p14:tracePt t="77841" x="4884738" y="2625725"/>
          <p14:tracePt t="77857" x="4884738" y="2606675"/>
          <p14:tracePt t="77874" x="4878388" y="2586038"/>
          <p14:tracePt t="77891" x="4872038" y="2566988"/>
          <p14:tracePt t="77907" x="4872038" y="2547938"/>
          <p14:tracePt t="77924" x="4859338" y="2533650"/>
          <p14:tracePt t="77941" x="4859338" y="2527300"/>
          <p14:tracePt t="77957" x="4852988" y="2520950"/>
          <p14:tracePt t="77974" x="4852988" y="2514600"/>
          <p14:tracePt t="78012" x="4852988" y="2508250"/>
          <p14:tracePt t="78308" x="4852988" y="2514600"/>
          <p14:tracePt t="78476" x="4852988" y="2520950"/>
          <p14:tracePt t="78492" x="4859338" y="2520950"/>
          <p14:tracePt t="78508" x="4859338" y="2533650"/>
          <p14:tracePt t="78508" x="4859338" y="2540000"/>
          <p14:tracePt t="78524" x="4865688" y="2573338"/>
          <p14:tracePt t="78541" x="4872038" y="2598738"/>
          <p14:tracePt t="78557" x="4872038" y="2619375"/>
          <p14:tracePt t="78574" x="4878388" y="2644775"/>
          <p14:tracePt t="78590" x="4892675" y="2671763"/>
          <p14:tracePt t="78607" x="4905375" y="2703513"/>
          <p14:tracePt t="78624" x="4905375" y="2736850"/>
          <p14:tracePt t="78641" x="4905375" y="2762250"/>
          <p14:tracePt t="78657" x="4905375" y="2789238"/>
          <p14:tracePt t="78674" x="4905375" y="2820988"/>
          <p14:tracePt t="78690" x="4905375" y="2854325"/>
          <p14:tracePt t="78707" x="4905375" y="2887663"/>
          <p14:tracePt t="78724" x="4905375" y="2919413"/>
          <p14:tracePt t="78741" x="4899025" y="2952750"/>
          <p14:tracePt t="78757" x="4892675" y="2971800"/>
          <p14:tracePt t="78774" x="4878388" y="3005138"/>
          <p14:tracePt t="78791" x="4859338" y="3043238"/>
          <p14:tracePt t="78807" x="4826000" y="3082925"/>
          <p14:tracePt t="78824" x="4775200" y="3128963"/>
          <p14:tracePt t="78840" x="4722813" y="3187700"/>
          <p14:tracePt t="78857" x="4664075" y="3246438"/>
          <p14:tracePt t="78874" x="4591050" y="3317875"/>
          <p14:tracePt t="78890" x="4525963" y="3376613"/>
          <p14:tracePt t="78907" x="4479925" y="3422650"/>
          <p14:tracePt t="78924" x="4448175" y="3441700"/>
          <p14:tracePt t="78940" x="4435475" y="3441700"/>
          <p14:tracePt t="78980" x="4435475" y="3435350"/>
          <p14:tracePt t="78999" x="4427538" y="3435350"/>
          <p14:tracePt t="79028" x="4421188" y="3435350"/>
          <p14:tracePt t="79032" x="4408488" y="3435350"/>
          <p14:tracePt t="79040" x="4376738" y="3441700"/>
          <p14:tracePt t="79057" x="4324350" y="3454400"/>
          <p14:tracePt t="79074" x="4265613" y="3462338"/>
          <p14:tracePt t="79090" x="4219575" y="3475038"/>
          <p14:tracePt t="79107" x="4179888" y="3481388"/>
          <p14:tracePt t="79124" x="4140200" y="3481388"/>
          <p14:tracePt t="79140" x="4121150" y="3494088"/>
          <p14:tracePt t="79157" x="4102100" y="3500438"/>
          <p14:tracePt t="79174" x="4081463" y="3513138"/>
          <p14:tracePt t="79190" x="4043363" y="3540125"/>
          <p14:tracePt t="79207" x="3984625" y="3579813"/>
          <p14:tracePt t="79224" x="3911600" y="3624263"/>
          <p14:tracePt t="79240" x="3833813" y="3670300"/>
          <p14:tracePt t="79257" x="3775075" y="3697288"/>
          <p14:tracePt t="79274" x="3722688" y="3735388"/>
          <p14:tracePt t="79290" x="3697288" y="3756025"/>
          <p14:tracePt t="79307" x="3670300" y="3762375"/>
          <p14:tracePt t="79324" x="3651250" y="3781425"/>
          <p14:tracePt t="79340" x="3632200" y="3808413"/>
          <p14:tracePt t="79357" x="3624263" y="3833813"/>
          <p14:tracePt t="79374" x="3611563" y="3846513"/>
          <p14:tracePt t="79390" x="3592513" y="3860800"/>
          <p14:tracePt t="79407" x="3592513" y="3886200"/>
          <p14:tracePt t="79424" x="3592513" y="3892550"/>
          <p14:tracePt t="79460" x="3592513" y="3898900"/>
          <p14:tracePt t="79476" x="3592513" y="3905250"/>
          <p14:tracePt t="79484" x="3592513" y="3911600"/>
          <p14:tracePt t="79492" x="3592513" y="3925888"/>
          <p14:tracePt t="79507" x="3605213" y="3944938"/>
          <p14:tracePt t="79523" x="3617913" y="3963988"/>
          <p14:tracePt t="79540" x="3624263" y="3984625"/>
          <p14:tracePt t="79557" x="3638550" y="4010025"/>
          <p14:tracePt t="79573" x="3651250" y="4037013"/>
          <p14:tracePt t="79590" x="3663950" y="4049713"/>
          <p14:tracePt t="79607" x="3670300" y="4049713"/>
          <p14:tracePt t="79623" x="3676650" y="4056063"/>
          <p14:tracePt t="79640" x="3683000" y="4056063"/>
          <p14:tracePt t="79657" x="3697288" y="4062413"/>
          <p14:tracePt t="79673" x="3722688" y="4075113"/>
          <p14:tracePt t="79690" x="3756025" y="4089400"/>
          <p14:tracePt t="79707" x="3802063" y="4102100"/>
          <p14:tracePt t="79723" x="3840163" y="4108450"/>
          <p14:tracePt t="79740" x="3852863" y="4114800"/>
          <p14:tracePt t="79757" x="3860800" y="4114800"/>
          <p14:tracePt t="79940" x="3867150" y="4114800"/>
          <p14:tracePt t="79964" x="3873500" y="4114800"/>
          <p14:tracePt t="79972" x="3879850" y="4114800"/>
          <p14:tracePt t="79988" x="3886200" y="4121150"/>
          <p14:tracePt t="79993" x="3911600" y="4121150"/>
          <p14:tracePt t="80007" x="3938588" y="4121150"/>
          <p14:tracePt t="80023" x="3984625" y="4133850"/>
          <p14:tracePt t="80040" x="4022725" y="4133850"/>
          <p14:tracePt t="80057" x="4062413" y="4133850"/>
          <p14:tracePt t="80073" x="4095750" y="4133850"/>
          <p14:tracePt t="80090" x="4133850" y="4133850"/>
          <p14:tracePt t="80107" x="4167188" y="4133850"/>
          <p14:tracePt t="80123" x="4206875" y="4127500"/>
          <p14:tracePt t="80140" x="4232275" y="4121150"/>
          <p14:tracePt t="80157" x="4259263" y="4108450"/>
          <p14:tracePt t="80173" x="4284663" y="4089400"/>
          <p14:tracePt t="80190" x="4303713" y="4062413"/>
          <p14:tracePt t="80207" x="4324350" y="4043363"/>
          <p14:tracePt t="80223" x="4337050" y="4022725"/>
          <p14:tracePt t="80240" x="4343400" y="3990975"/>
          <p14:tracePt t="80257" x="4343400" y="3957638"/>
          <p14:tracePt t="80273" x="4343400" y="3919538"/>
          <p14:tracePt t="80290" x="4343400" y="3873500"/>
          <p14:tracePt t="80307" x="4324350" y="3846513"/>
          <p14:tracePt t="80323" x="4297363" y="3814763"/>
          <p14:tracePt t="80340" x="4271963" y="3794125"/>
          <p14:tracePt t="80357" x="4244975" y="3787775"/>
          <p14:tracePt t="80373" x="4213225" y="3781425"/>
          <p14:tracePt t="80390" x="4173538" y="3781425"/>
          <p14:tracePt t="80406" x="4133850" y="3781425"/>
          <p14:tracePt t="80423" x="4081463" y="3781425"/>
          <p14:tracePt t="80440" x="4030663" y="3781425"/>
          <p14:tracePt t="80456" x="3984625" y="3787775"/>
          <p14:tracePt t="80473" x="3932238" y="3802063"/>
          <p14:tracePt t="80490" x="3898900" y="3814763"/>
          <p14:tracePt t="80506" x="3873500" y="3846513"/>
          <p14:tracePt t="80523" x="3833813" y="3892550"/>
          <p14:tracePt t="80540" x="3808413" y="3957638"/>
          <p14:tracePt t="80556" x="3808413" y="4003675"/>
          <p14:tracePt t="80573" x="3808413" y="4037013"/>
          <p14:tracePt t="80590" x="3827463" y="4068763"/>
          <p14:tracePt t="80606" x="3867150" y="4108450"/>
          <p14:tracePt t="80623" x="3919538" y="4133850"/>
          <p14:tracePt t="80640" x="3984625" y="4140200"/>
          <p14:tracePt t="80656" x="4030663" y="4140200"/>
          <p14:tracePt t="80673" x="4068763" y="4140200"/>
          <p14:tracePt t="80690" x="4095750" y="4140200"/>
          <p14:tracePt t="80706" x="4102100" y="4133850"/>
          <p14:tracePt t="80723" x="4108450" y="4133850"/>
          <p14:tracePt t="80772" x="4114800" y="4133850"/>
          <p14:tracePt t="80796" x="4121150" y="4133850"/>
          <p14:tracePt t="80812" x="4127500" y="4133850"/>
          <p14:tracePt t="80836" x="4133850" y="4133850"/>
          <p14:tracePt t="80844" x="4140200" y="4133850"/>
          <p14:tracePt t="80876" x="4148138" y="4127500"/>
          <p14:tracePt t="80892" x="4154488" y="4127500"/>
          <p14:tracePt t="80908" x="4160838" y="4127500"/>
          <p14:tracePt t="80916" x="4167188" y="4127500"/>
          <p14:tracePt t="80924" x="4179888" y="4127500"/>
          <p14:tracePt t="80932" x="4186238" y="4127500"/>
          <p14:tracePt t="80940" x="4219575" y="4121150"/>
          <p14:tracePt t="80956" x="4238625" y="4114800"/>
          <p14:tracePt t="80973" x="4259263" y="4114800"/>
          <p14:tracePt t="80990" x="4278313" y="4114800"/>
          <p14:tracePt t="81006" x="4284663" y="4114800"/>
          <p14:tracePt t="81023" x="4303713" y="4114800"/>
          <p14:tracePt t="81040" x="4324350" y="4114800"/>
          <p14:tracePt t="81056" x="4337050" y="4108450"/>
          <p14:tracePt t="81073" x="4349750" y="4108450"/>
          <p14:tracePt t="81090" x="4376738" y="4108450"/>
          <p14:tracePt t="81106" x="4389438" y="4108450"/>
          <p14:tracePt t="81123" x="4408488" y="4108450"/>
          <p14:tracePt t="81139" x="4427538" y="4108450"/>
          <p14:tracePt t="81156" x="4435475" y="4108450"/>
          <p14:tracePt t="81173" x="4441825" y="4108450"/>
          <p14:tracePt t="81189" x="4448175" y="4108450"/>
          <p14:tracePt t="81206" x="4454525" y="4108450"/>
          <p14:tracePt t="81708" x="4460875" y="4108450"/>
          <p14:tracePt t="81716" x="4473575" y="4108450"/>
          <p14:tracePt t="81728" x="4487863" y="4108450"/>
          <p14:tracePt t="81732" x="4506913" y="4108450"/>
          <p14:tracePt t="81740" x="4552950" y="4108450"/>
          <p14:tracePt t="81756" x="4584700" y="4108450"/>
          <p14:tracePt t="81773" x="4618038" y="4089400"/>
          <p14:tracePt t="81789" x="4637088" y="4081463"/>
          <p14:tracePt t="81806" x="4656138" y="4068763"/>
          <p14:tracePt t="81823" x="4683125" y="4049713"/>
          <p14:tracePt t="81839" x="4708525" y="4022725"/>
          <p14:tracePt t="81856" x="4729163" y="3990975"/>
          <p14:tracePt t="81873" x="4735513" y="3957638"/>
          <p14:tracePt t="81889" x="4748213" y="3932238"/>
          <p14:tracePt t="81906" x="4748213" y="3898900"/>
          <p14:tracePt t="81922" x="4735513" y="3867150"/>
          <p14:tracePt t="81939" x="4708525" y="3833813"/>
          <p14:tracePt t="81956" x="4695825" y="3814763"/>
          <p14:tracePt t="81973" x="4689475" y="3814763"/>
          <p14:tracePt t="81989" x="4676775" y="3808413"/>
          <p14:tracePt t="82006" x="4664075" y="3808413"/>
          <p14:tracePt t="82022" x="4656138" y="3808413"/>
          <p14:tracePt t="82039" x="4630738" y="3808413"/>
          <p14:tracePt t="82056" x="4611688" y="3808413"/>
          <p14:tracePt t="82073" x="4584700" y="3814763"/>
          <p14:tracePt t="82089" x="4559300" y="3821113"/>
          <p14:tracePt t="82106" x="4532313" y="3827463"/>
          <p14:tracePt t="82122" x="4506913" y="3833813"/>
          <p14:tracePt t="82139" x="4467225" y="3867150"/>
          <p14:tracePt t="82156" x="4441825" y="3892550"/>
          <p14:tracePt t="82172" x="4421188" y="3925888"/>
          <p14:tracePt t="82189" x="4414838" y="3957638"/>
          <p14:tracePt t="82206" x="4408488" y="3984625"/>
          <p14:tracePt t="82222" x="4408488" y="3997325"/>
          <p14:tracePt t="82239" x="4408488" y="4016375"/>
          <p14:tracePt t="82256" x="4421188" y="4030663"/>
          <p14:tracePt t="82272" x="4441825" y="4037013"/>
          <p14:tracePt t="82289" x="4454525" y="4037013"/>
          <p14:tracePt t="82324" x="4460875" y="4037013"/>
          <p14:tracePt t="82356" x="4467225" y="4037013"/>
          <p14:tracePt t="82948" x="4454525" y="4037013"/>
          <p14:tracePt t="82963" x="4427538" y="4037013"/>
          <p14:tracePt t="82963" x="4356100" y="4043363"/>
          <p14:tracePt t="82972" x="4265613" y="4056063"/>
          <p14:tracePt t="82989" x="4167188" y="4068763"/>
          <p14:tracePt t="83005" x="4062413" y="4081463"/>
          <p14:tracePt t="83022" x="3957638" y="4095750"/>
          <p14:tracePt t="83039" x="3860800" y="4108450"/>
          <p14:tracePt t="83056" x="3741738" y="4121150"/>
          <p14:tracePt t="83073" x="3638550" y="4121150"/>
          <p14:tracePt t="83089" x="3533775" y="4121150"/>
          <p14:tracePt t="83105" x="3422650" y="4121150"/>
          <p14:tracePt t="83122" x="3278188" y="4121150"/>
          <p14:tracePt t="83139" x="3122613" y="4102100"/>
          <p14:tracePt t="83155" x="2900363" y="4095750"/>
          <p14:tracePt t="83172" x="2730500" y="4075113"/>
          <p14:tracePt t="83189" x="2625725" y="4068763"/>
          <p14:tracePt t="83205" x="2566988" y="4068763"/>
          <p14:tracePt t="83222" x="2495550" y="4062413"/>
          <p14:tracePt t="83239" x="2436813" y="4062413"/>
          <p14:tracePt t="83255" x="2403475" y="4049713"/>
          <p14:tracePt t="83272" x="2384425" y="4049713"/>
          <p14:tracePt t="83289" x="2363788" y="4022725"/>
          <p14:tracePt t="83305" x="2378075" y="4003675"/>
          <p14:tracePt t="83322" x="2422525" y="3957638"/>
          <p14:tracePt t="83339" x="2449513" y="3938588"/>
          <p14:tracePt t="83701" x="2449513" y="3944938"/>
          <p14:tracePt t="83714" x="2449513" y="3957638"/>
          <p14:tracePt t="83717" x="2443163" y="3957638"/>
          <p14:tracePt t="83723" x="2430463" y="3984625"/>
          <p14:tracePt t="83740" x="2416175" y="3997325"/>
          <p14:tracePt t="83756" x="2409825" y="4003675"/>
          <p14:tracePt t="83773" x="2390775" y="4010025"/>
          <p14:tracePt t="83790" x="2370138" y="4016375"/>
          <p14:tracePt t="83806" x="2351088" y="4022725"/>
          <p14:tracePt t="83823" x="2332038" y="4022725"/>
          <p14:tracePt t="83839" x="2305050" y="4022725"/>
          <p14:tracePt t="83856" x="2266950" y="4022725"/>
          <p14:tracePt t="83873" x="2201863" y="4022725"/>
          <p14:tracePt t="83890" x="2122488" y="4022725"/>
          <p14:tracePt t="83906" x="2044700" y="4030663"/>
          <p14:tracePt t="83923" x="1973263" y="4043363"/>
          <p14:tracePt t="83939" x="1874838" y="4049713"/>
          <p14:tracePt t="83956" x="1776413" y="4056063"/>
          <p14:tracePt t="83973" x="1717675" y="4062413"/>
          <p14:tracePt t="83989" x="1671638" y="4062413"/>
          <p14:tracePt t="84006" x="1639888" y="4062413"/>
          <p14:tracePt t="84023" x="1619250" y="4062413"/>
          <p14:tracePt t="84039" x="1612900" y="4068763"/>
          <p14:tracePt t="84229" x="1619250" y="4068763"/>
          <p14:tracePt t="84248" x="1625600" y="4068763"/>
          <p14:tracePt t="84248" x="1639888" y="4068763"/>
          <p14:tracePt t="84256" x="1658938" y="4068763"/>
          <p14:tracePt t="84273" x="1671638" y="4068763"/>
          <p14:tracePt t="84289" x="1692275" y="4068763"/>
          <p14:tracePt t="84306" x="1730375" y="4068763"/>
          <p14:tracePt t="84323" x="1782763" y="4075113"/>
          <p14:tracePt t="84339" x="1847850" y="4075113"/>
          <p14:tracePt t="84356" x="1946275" y="4081463"/>
          <p14:tracePt t="84356" x="1998663" y="4081463"/>
          <p14:tracePt t="84373" x="2122488" y="4095750"/>
          <p14:tracePt t="84389" x="2246313" y="4108450"/>
          <p14:tracePt t="84406" x="2370138" y="4114800"/>
          <p14:tracePt t="84423" x="2520950" y="4121150"/>
          <p14:tracePt t="84439" x="2644775" y="4148138"/>
          <p14:tracePt t="84456" x="2776538" y="4173538"/>
          <p14:tracePt t="84473" x="2860675" y="4192588"/>
          <p14:tracePt t="84489" x="2900363" y="4198938"/>
          <p14:tracePt t="84506" x="2906713" y="4198938"/>
          <p14:tracePt t="85189" x="2919413" y="4206875"/>
          <p14:tracePt t="85197" x="2946400" y="4213225"/>
          <p14:tracePt t="85206" x="2971800" y="4225925"/>
          <p14:tracePt t="85206" x="3030538" y="4244975"/>
          <p14:tracePt t="85222" x="3101975" y="4259263"/>
          <p14:tracePt t="85239" x="3206750" y="4284663"/>
          <p14:tracePt t="85256" x="3311525" y="4291013"/>
          <p14:tracePt t="85272" x="3429000" y="4291013"/>
          <p14:tracePt t="85289" x="3586163" y="4291013"/>
          <p14:tracePt t="85306" x="3787775" y="4232275"/>
          <p14:tracePt t="85322" x="4206875" y="4062413"/>
          <p14:tracePt t="85339" x="4676775" y="3808413"/>
          <p14:tracePt t="85355" x="5081588" y="3540125"/>
          <p14:tracePt t="85372" x="5519738" y="3219450"/>
          <p14:tracePt t="85389" x="5702300" y="3089275"/>
          <p14:tracePt t="85406" x="5813425" y="3005138"/>
          <p14:tracePt t="85422" x="5859463" y="2959100"/>
          <p14:tracePt t="85439" x="5878513" y="2938463"/>
          <p14:tracePt t="85455" x="5884863" y="2932113"/>
          <p14:tracePt t="85472" x="5891213" y="2932113"/>
          <p14:tracePt t="85489" x="5897563" y="2932113"/>
          <p14:tracePt t="85505" x="5910263" y="2932113"/>
          <p14:tracePt t="85522" x="5930900" y="2925763"/>
          <p14:tracePt t="85539" x="5943600" y="2925763"/>
          <p14:tracePt t="85555" x="5956300" y="2919413"/>
          <p14:tracePt t="85572" x="5962650" y="2913063"/>
          <p14:tracePt t="85613" x="5956300" y="2913063"/>
          <p14:tracePt t="85685" x="5949950" y="2913063"/>
          <p14:tracePt t="85693" x="5937250" y="2919413"/>
          <p14:tracePt t="85700" x="5910263" y="2925763"/>
          <p14:tracePt t="85705" x="5819775" y="2978150"/>
          <p14:tracePt t="85722" x="5721350" y="3024188"/>
          <p14:tracePt t="85739" x="5662613" y="3049588"/>
          <p14:tracePt t="85755" x="5643563" y="3049588"/>
          <p14:tracePt t="85772" x="5584825" y="3063875"/>
          <p14:tracePt t="85789" x="5551488" y="3063875"/>
          <p14:tracePt t="85805" x="5532438" y="3063875"/>
          <p14:tracePt t="85822" x="5505450" y="3063875"/>
          <p14:tracePt t="85839" x="5486400" y="3070225"/>
          <p14:tracePt t="85855" x="5473700" y="3070225"/>
          <p14:tracePt t="86021" x="5480050" y="3070225"/>
          <p14:tracePt t="86029" x="5492750" y="3070225"/>
          <p14:tracePt t="86039" x="5511800" y="3070225"/>
          <p14:tracePt t="86039" x="5564188" y="3070225"/>
          <p14:tracePt t="86055" x="5616575" y="3070225"/>
          <p14:tracePt t="86072" x="5689600" y="3070225"/>
          <p14:tracePt t="86089" x="5773738" y="3070225"/>
          <p14:tracePt t="86105" x="5872163" y="3070225"/>
          <p14:tracePt t="86122" x="5983288" y="3070225"/>
          <p14:tracePt t="86139" x="6088063" y="3070225"/>
          <p14:tracePt t="86155" x="6184900" y="3070225"/>
          <p14:tracePt t="86172" x="6335713" y="3070225"/>
          <p14:tracePt t="86188" x="6434138" y="3070225"/>
          <p14:tracePt t="86205" x="6537325" y="3070225"/>
          <p14:tracePt t="86222" x="6629400" y="3070225"/>
          <p14:tracePt t="86238" x="6753225" y="3070225"/>
          <p14:tracePt t="86255" x="6877050" y="3076575"/>
          <p14:tracePt t="86272" x="6981825" y="3076575"/>
          <p14:tracePt t="86288" x="7067550" y="3076575"/>
          <p14:tracePt t="86305" x="7158038" y="3076575"/>
          <p14:tracePt t="86322" x="7231063" y="3076575"/>
          <p14:tracePt t="86339" x="7289800" y="3082925"/>
          <p14:tracePt t="86355" x="7373938" y="3082925"/>
          <p14:tracePt t="86372" x="7531100" y="3082925"/>
          <p14:tracePt t="86388" x="7635875" y="3082925"/>
          <p14:tracePt t="86405" x="7739063" y="3082925"/>
          <p14:tracePt t="86422" x="7831138" y="3082925"/>
          <p14:tracePt t="86438" x="7929563" y="3082925"/>
          <p14:tracePt t="86455" x="8026400" y="3082925"/>
          <p14:tracePt t="86472" x="8093075" y="3082925"/>
          <p14:tracePt t="86488" x="8145463" y="3082925"/>
          <p14:tracePt t="86505" x="8170863" y="3082925"/>
          <p14:tracePt t="86522" x="8189913" y="3082925"/>
          <p14:tracePt t="86538" x="8210550" y="3076575"/>
          <p14:tracePt t="86555" x="8216900" y="3070225"/>
          <p14:tracePt t="86572" x="8229600" y="3063875"/>
          <p14:tracePt t="86588" x="8248650" y="3049588"/>
          <p14:tracePt t="86605" x="8262938" y="3049588"/>
          <p14:tracePt t="86622" x="8281988" y="3043238"/>
          <p14:tracePt t="86638" x="8307388" y="3036888"/>
          <p14:tracePt t="86655" x="8334375" y="3024188"/>
          <p14:tracePt t="86672" x="8366125" y="3005138"/>
          <p14:tracePt t="86688" x="8412163" y="2971800"/>
          <p14:tracePt t="86705" x="8439150" y="2952750"/>
          <p14:tracePt t="86722" x="8458200" y="2932113"/>
          <p14:tracePt t="86738" x="8477250" y="2919413"/>
          <p14:tracePt t="86755" x="8477250" y="2906713"/>
          <p14:tracePt t="86772" x="8477250" y="2887663"/>
          <p14:tracePt t="86788" x="8451850" y="2867025"/>
          <p14:tracePt t="86805" x="8424863" y="2867025"/>
          <p14:tracePt t="86822" x="8374063" y="2860675"/>
          <p14:tracePt t="86838" x="8269288" y="2841625"/>
          <p14:tracePt t="86855" x="8151813" y="2835275"/>
          <p14:tracePt t="86872" x="7975600" y="2820988"/>
          <p14:tracePt t="86888" x="7812088" y="2820988"/>
          <p14:tracePt t="86905" x="7635875" y="2789238"/>
          <p14:tracePt t="86922" x="7451725" y="2776538"/>
          <p14:tracePt t="86938" x="7269163" y="2762250"/>
          <p14:tracePt t="86955" x="7092950" y="2749550"/>
          <p14:tracePt t="86971" x="6962775" y="2749550"/>
          <p14:tracePt t="86988" x="6792913" y="2749550"/>
          <p14:tracePt t="87005" x="6688138" y="2749550"/>
          <p14:tracePt t="87022" x="6570663" y="2749550"/>
          <p14:tracePt t="87038" x="6459538" y="2749550"/>
          <p14:tracePt t="87055" x="6329363" y="2749550"/>
          <p14:tracePt t="87071" x="6197600" y="2749550"/>
          <p14:tracePt t="87088" x="6094413" y="2749550"/>
          <p14:tracePt t="87105" x="5989638" y="2749550"/>
          <p14:tracePt t="87121" x="5884863" y="2749550"/>
          <p14:tracePt t="87138" x="5786438" y="2755900"/>
          <p14:tracePt t="87155" x="5715000" y="2755900"/>
          <p14:tracePt t="87171" x="5675313" y="2762250"/>
          <p14:tracePt t="87188" x="5603875" y="2801938"/>
          <p14:tracePt t="87205" x="5557838" y="2820988"/>
          <p14:tracePt t="87222" x="5505450" y="2860675"/>
          <p14:tracePt t="87238" x="5492750" y="2879725"/>
          <p14:tracePt t="87255" x="5473700" y="2894013"/>
          <p14:tracePt t="87271" x="5461000" y="2913063"/>
          <p14:tracePt t="87288" x="5461000" y="2925763"/>
          <p14:tracePt t="87305" x="5467350" y="2932113"/>
          <p14:tracePt t="87322" x="5486400" y="2952750"/>
          <p14:tracePt t="87338" x="5519738" y="2971800"/>
          <p14:tracePt t="87355" x="5603875" y="2990850"/>
          <p14:tracePt t="87371" x="5702300" y="3005138"/>
          <p14:tracePt t="87388" x="5819775" y="3036888"/>
          <p14:tracePt t="87405" x="5859463" y="3036888"/>
          <p14:tracePt t="87421" x="5865813" y="3036888"/>
          <p14:tracePt t="87438" x="5859463" y="3036888"/>
          <p14:tracePt t="87668" x="5851525" y="3036888"/>
          <p14:tracePt t="88044" x="5851525" y="3043238"/>
          <p14:tracePt t="88052" x="5832475" y="3055938"/>
          <p14:tracePt t="88060" x="5786438" y="3095625"/>
          <p14:tracePt t="88076" x="5761038" y="3116263"/>
          <p14:tracePt t="88084" x="5721350" y="3141663"/>
          <p14:tracePt t="88092" x="5637213" y="3219450"/>
          <p14:tracePt t="88108" x="5538788" y="3298825"/>
          <p14:tracePt t="88121" x="5427663" y="3376613"/>
          <p14:tracePt t="88138" x="5310188" y="3462338"/>
          <p14:tracePt t="88155" x="5199063" y="3546475"/>
          <p14:tracePt t="88171" x="5094288" y="3638550"/>
          <p14:tracePt t="88188" x="4905375" y="3802063"/>
          <p14:tracePt t="88204" x="4767263" y="3911600"/>
          <p14:tracePt t="88221" x="4656138" y="4016375"/>
          <p14:tracePt t="88238" x="4546600" y="4108450"/>
          <p14:tracePt t="88254" x="4441825" y="4173538"/>
          <p14:tracePt t="88271" x="4376738" y="4206875"/>
          <p14:tracePt t="88288" x="4337050" y="4219575"/>
          <p14:tracePt t="88304" x="4310063" y="4219575"/>
          <p14:tracePt t="88321" x="4271963" y="4219575"/>
          <p14:tracePt t="88338" x="4225925" y="4219575"/>
          <p14:tracePt t="88354" x="4160838" y="4219575"/>
          <p14:tracePt t="88371" x="4089400" y="4219575"/>
          <p14:tracePt t="88388" x="4022725" y="4219575"/>
          <p14:tracePt t="88404" x="3898900" y="4219575"/>
          <p14:tracePt t="88421" x="3840163" y="4232275"/>
          <p14:tracePt t="88438" x="3802063" y="4232275"/>
          <p14:tracePt t="88454" x="3787775" y="4232275"/>
          <p14:tracePt t="88516" x="3787775" y="4225925"/>
          <p14:tracePt t="88524" x="3787775" y="4213225"/>
          <p14:tracePt t="88532" x="3787775" y="4198938"/>
          <p14:tracePt t="88538" x="3802063" y="4160838"/>
          <p14:tracePt t="88554" x="3833813" y="4102100"/>
          <p14:tracePt t="88571" x="3886200" y="4056063"/>
          <p14:tracePt t="88588" x="3925888" y="4030663"/>
          <p14:tracePt t="88604" x="3938588" y="4022725"/>
          <p14:tracePt t="88676" x="3938588" y="4030663"/>
          <p14:tracePt t="88692" x="3944938" y="4030663"/>
          <p14:tracePt t="88703" x="3944938" y="4037013"/>
          <p14:tracePt t="88724" x="3944938" y="4043363"/>
          <p14:tracePt t="88932" x="3944938" y="4056063"/>
          <p14:tracePt t="88948" x="3944938" y="4062413"/>
          <p14:tracePt t="88956" x="3944938" y="4068763"/>
          <p14:tracePt t="88964" x="3944938" y="4075113"/>
          <p14:tracePt t="88971" x="3957638" y="4081463"/>
          <p14:tracePt t="88987" x="3978275" y="4095750"/>
          <p14:tracePt t="89004" x="3997325" y="4102100"/>
          <p14:tracePt t="89021" x="4022725" y="4102100"/>
          <p14:tracePt t="89037" x="4056063" y="4102100"/>
          <p14:tracePt t="89054" x="4089400" y="4081463"/>
          <p14:tracePt t="89071" x="4133850" y="4062413"/>
          <p14:tracePt t="89088" x="4167188" y="4043363"/>
          <p14:tracePt t="89104" x="4192588" y="4022725"/>
          <p14:tracePt t="89121" x="4198938" y="4010025"/>
          <p14:tracePt t="89228" x="4198938" y="4016375"/>
          <p14:tracePt t="89237" x="4198938" y="4030663"/>
          <p14:tracePt t="89244" x="4198938" y="4043363"/>
          <p14:tracePt t="89252" x="4206875" y="4056063"/>
          <p14:tracePt t="89271" x="4232275" y="4075113"/>
          <p14:tracePt t="89271" x="4259263" y="4095750"/>
          <p14:tracePt t="89287" x="4303713" y="4102100"/>
          <p14:tracePt t="89304" x="4356100" y="4102100"/>
          <p14:tracePt t="89321" x="4421188" y="4081463"/>
          <p14:tracePt t="89337" x="4479925" y="4049713"/>
          <p14:tracePt t="89354" x="4513263" y="4022725"/>
          <p14:tracePt t="89371" x="4532313" y="3997325"/>
          <p14:tracePt t="89387" x="4538663" y="3997325"/>
          <p14:tracePt t="89468" x="4532313" y="4003675"/>
          <p14:tracePt t="89488" x="4525963" y="4010025"/>
          <p14:tracePt t="89492" x="4525963" y="4030663"/>
          <p14:tracePt t="89504" x="4525963" y="4037013"/>
          <p14:tracePt t="89521" x="4546600" y="4037013"/>
          <p14:tracePt t="89537" x="4565650" y="4037013"/>
          <p14:tracePt t="89554" x="4591050" y="4030663"/>
          <p14:tracePt t="89571" x="4611688" y="4022725"/>
          <p14:tracePt t="89587" x="4630738" y="4016375"/>
          <p14:tracePt t="89604" x="4630738" y="4003675"/>
          <p14:tracePt t="89892" x="4637088" y="3990975"/>
          <p14:tracePt t="89905" x="4649788" y="3970338"/>
          <p14:tracePt t="89908" x="4695825" y="3919538"/>
          <p14:tracePt t="89923" x="4741863" y="3840163"/>
          <p14:tracePt t="89937" x="4794250" y="3709988"/>
          <p14:tracePt t="89954" x="4833938" y="3592513"/>
          <p14:tracePt t="89971" x="4878388" y="3487738"/>
          <p14:tracePt t="89987" x="4924425" y="3409950"/>
          <p14:tracePt t="89987" x="4937125" y="3376613"/>
          <p14:tracePt t="90004" x="4983163" y="3298825"/>
          <p14:tracePt t="90021" x="5010150" y="3240088"/>
          <p14:tracePt t="90038" x="5062538" y="3194050"/>
          <p14:tracePt t="90054" x="5087938" y="3167063"/>
          <p14:tracePt t="90071" x="5121275" y="3148013"/>
          <p14:tracePt t="90087" x="5140325" y="3135313"/>
          <p14:tracePt t="90104" x="5146675" y="3135313"/>
          <p14:tracePt t="90120" x="5153025" y="3135313"/>
          <p14:tracePt t="90137" x="5165725" y="3128963"/>
          <p14:tracePt t="90154" x="5199063" y="3108325"/>
          <p14:tracePt t="90170" x="5238750" y="3076575"/>
          <p14:tracePt t="90187" x="5303838" y="3030538"/>
          <p14:tracePt t="90204" x="5362575" y="2971800"/>
          <p14:tracePt t="90221" x="5387975" y="2952750"/>
          <p14:tracePt t="90237" x="5402263" y="2938463"/>
          <p14:tracePt t="90254" x="5414963" y="2932113"/>
          <p14:tracePt t="90270" x="5427663" y="2913063"/>
          <p14:tracePt t="90287" x="5453063" y="2894013"/>
          <p14:tracePt t="90304" x="5473700" y="2873375"/>
          <p14:tracePt t="90320" x="5480050" y="2867025"/>
          <p14:tracePt t="90420" x="5486400" y="2867025"/>
          <p14:tracePt t="90516" x="5492750" y="2867025"/>
          <p14:tracePt t="90524" x="5499100" y="2867025"/>
          <p14:tracePt t="90540" x="5505450" y="2873375"/>
          <p14:tracePt t="90548" x="5511800" y="2873375"/>
          <p14:tracePt t="90556" x="5519738" y="2873375"/>
          <p14:tracePt t="90571" x="5538788" y="2873375"/>
          <p14:tracePt t="90587" x="5557838" y="2887663"/>
          <p14:tracePt t="90603" x="5591175" y="2894013"/>
          <p14:tracePt t="90620" x="5662613" y="2925763"/>
          <p14:tracePt t="90637" x="5721350" y="2932113"/>
          <p14:tracePt t="90654" x="5792788" y="2946400"/>
          <p14:tracePt t="90670" x="5878513" y="2965450"/>
          <p14:tracePt t="90687" x="5969000" y="2978150"/>
          <p14:tracePt t="90703" x="6067425" y="2990850"/>
          <p14:tracePt t="90720" x="6165850" y="2997200"/>
          <p14:tracePt t="90737" x="6283325" y="3005138"/>
          <p14:tracePt t="90753" x="6413500" y="3005138"/>
          <p14:tracePt t="90770" x="6557963" y="3005138"/>
          <p14:tracePt t="90787" x="6688138" y="3005138"/>
          <p14:tracePt t="90803" x="6799263" y="3005138"/>
          <p14:tracePt t="90820" x="6975475" y="3005138"/>
          <p14:tracePt t="90837" x="7092950" y="3005138"/>
          <p14:tracePt t="90854" x="7216775" y="3005138"/>
          <p14:tracePt t="90870" x="7321550" y="3011488"/>
          <p14:tracePt t="90887" x="7432675" y="3011488"/>
          <p14:tracePt t="90903" x="7537450" y="3011488"/>
          <p14:tracePt t="90920" x="7667625" y="3011488"/>
          <p14:tracePt t="90937" x="7785100" y="3011488"/>
          <p14:tracePt t="90953" x="7908925" y="2997200"/>
          <p14:tracePt t="90970" x="8013700" y="2984500"/>
          <p14:tracePt t="90987" x="8105775" y="2978150"/>
          <p14:tracePt t="91003" x="8183563" y="2971800"/>
          <p14:tracePt t="91020" x="8248650" y="2952750"/>
          <p14:tracePt t="91037" x="8275638" y="2946400"/>
          <p14:tracePt t="91053" x="8294688" y="2932113"/>
          <p14:tracePt t="91070" x="8321675" y="2913063"/>
          <p14:tracePt t="91087" x="8328025" y="2906713"/>
          <p14:tracePt t="91260" x="8321675" y="2906713"/>
          <p14:tracePt t="91268" x="8313738" y="2906713"/>
          <p14:tracePt t="91292" x="8307388" y="2913063"/>
          <p14:tracePt t="91300" x="8294688" y="2913063"/>
          <p14:tracePt t="91308" x="8288338" y="2925763"/>
          <p14:tracePt t="91320" x="8269288" y="2946400"/>
          <p14:tracePt t="91337" x="8210550" y="2984500"/>
          <p14:tracePt t="91353" x="8177213" y="3011488"/>
          <p14:tracePt t="91370" x="8112125" y="3076575"/>
          <p14:tracePt t="91387" x="8026400" y="3148013"/>
          <p14:tracePt t="91403" x="7942263" y="3246438"/>
          <p14:tracePt t="91420" x="7785100" y="3370263"/>
          <p14:tracePt t="91436" x="7680325" y="3468688"/>
          <p14:tracePt t="91453" x="7550150" y="3559175"/>
          <p14:tracePt t="91470" x="7407275" y="3644900"/>
          <p14:tracePt t="91486" x="7256463" y="3729038"/>
          <p14:tracePt t="91503" x="7073900" y="3846513"/>
          <p14:tracePt t="91520" x="6891338" y="3951288"/>
          <p14:tracePt t="91536" x="6713538" y="4049713"/>
          <p14:tracePt t="91553" x="6499225" y="4154488"/>
          <p14:tracePt t="91570" x="6283325" y="4259263"/>
          <p14:tracePt t="91587" x="6048375" y="4376738"/>
          <p14:tracePt t="91603" x="5761038" y="4506913"/>
          <p14:tracePt t="91620" x="5349875" y="4637088"/>
          <p14:tracePt t="91636" x="5133975" y="4695825"/>
          <p14:tracePt t="91653" x="4964113" y="4729163"/>
          <p14:tracePt t="91670" x="4840288" y="4729163"/>
          <p14:tracePt t="91686" x="4767263" y="4729163"/>
          <p14:tracePt t="91703" x="4754563" y="4722813"/>
          <p14:tracePt t="91720" x="4748213" y="4716463"/>
          <p14:tracePt t="91736" x="4748213" y="4702175"/>
          <p14:tracePt t="91753" x="4748213" y="4676775"/>
          <p14:tracePt t="91770" x="4748213" y="4643438"/>
          <p14:tracePt t="91786" x="4754563" y="4611688"/>
          <p14:tracePt t="91803" x="4760913" y="4591050"/>
          <p14:tracePt t="91820" x="4781550" y="4572000"/>
          <p14:tracePt t="91837" x="4781550" y="4565650"/>
          <p14:tracePt t="91853" x="4787900" y="4565650"/>
          <p14:tracePt t="91870" x="4794250" y="4565650"/>
          <p14:tracePt t="91924" x="4800600" y="4565650"/>
          <p14:tracePt t="91956" x="4806950" y="4565650"/>
          <p14:tracePt t="91969" x="4819650" y="4572000"/>
          <p14:tracePt t="91988" x="4833938" y="4572000"/>
          <p14:tracePt t="91996" x="4846638" y="4584700"/>
          <p14:tracePt t="92003" x="4872038" y="4605338"/>
          <p14:tracePt t="92020" x="4937125" y="4630738"/>
          <p14:tracePt t="92036" x="5003800" y="4649788"/>
          <p14:tracePt t="92053" x="5068888" y="4664075"/>
          <p14:tracePt t="92070" x="5159375" y="4676775"/>
          <p14:tracePt t="92086" x="5238750" y="4676775"/>
          <p14:tracePt t="92103" x="5341938" y="4676775"/>
          <p14:tracePt t="92120" x="5434013" y="4656138"/>
          <p14:tracePt t="92136" x="5505450" y="4611688"/>
          <p14:tracePt t="92153" x="5591175" y="4572000"/>
          <p14:tracePt t="92170" x="5630863" y="4532313"/>
          <p14:tracePt t="92186" x="5656263" y="4519613"/>
          <p14:tracePt t="92203" x="5662613" y="4519613"/>
          <p14:tracePt t="93125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1624034"/>
          </a:xfrm>
        </p:spPr>
        <p:txBody>
          <a:bodyPr/>
          <a:lstStyle/>
          <a:p>
            <a:r>
              <a:rPr lang="en-US" dirty="0" smtClean="0"/>
              <a:t>Which of the following initializations are incorrect, and why?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dollars = 100.0; 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balance = 100; 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582848"/>
            <a:ext cx="8239827" cy="1996998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 first initialization is incorrect. The right hand side is a value of type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/>
              <a:t>, and it is not legal to initialize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/>
              <a:t> variable with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/>
              <a:t> value. The second initialization is correct — an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/>
              <a:t> value can always be converted to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</a:t>
            </a:r>
            <a:r>
              <a:rPr lang="en-US" dirty="0" smtClean="0"/>
              <a:t>. </a:t>
            </a:r>
            <a:endParaRPr lang="en-US" sz="18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3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7"/>
    </mc:Choice>
    <mc:Fallback xmlns="">
      <p:transition spd="slow" advTm="4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4.5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1247369"/>
          </a:xfrm>
        </p:spPr>
        <p:txBody>
          <a:bodyPr/>
          <a:lstStyle/>
          <a:p>
            <a:r>
              <a:rPr lang="en-US" dirty="0" smtClean="0"/>
              <a:t>What is wrong with the following statement sequence? 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diameter </a:t>
            </a:r>
            <a:r>
              <a:rPr lang="en-US" sz="200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= </a:t>
            </a:r>
            <a:r>
              <a:rPr lang="en-US" sz="200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10.2;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double circumference = 3.14 * diameter;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307062" y="2206183"/>
            <a:ext cx="8239827" cy="94350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Answer:</a:t>
            </a:r>
            <a:r>
              <a:rPr lang="en-US" dirty="0" smtClean="0"/>
              <a:t> Two things </a:t>
            </a:r>
          </a:p>
          <a:p>
            <a:pPr lvl="1"/>
            <a:r>
              <a:rPr lang="en-US" sz="2000" dirty="0" smtClean="0"/>
              <a:t>You should use a named constant, not the “magic number” 3.14</a:t>
            </a:r>
          </a:p>
          <a:p>
            <a:pPr lvl="1"/>
            <a:r>
              <a:rPr lang="en-US" sz="2000" dirty="0" smtClean="0"/>
              <a:t>3.14 is not an accurate representation of π. Use </a:t>
            </a:r>
            <a:r>
              <a:rPr lang="en-US" sz="2000" dirty="0" err="1" smtClean="0"/>
              <a:t>Math.PI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9125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4184</TotalTime>
  <Words>477</Words>
  <Application>Microsoft Office PowerPoint</Application>
  <PresentationFormat>On-screen Show (4:3)</PresentationFormat>
  <Paragraphs>71</Paragraphs>
  <Slides>9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Title Page</vt:lpstr>
      <vt:lpstr>Office Theme</vt:lpstr>
      <vt:lpstr>2_Office Theme</vt:lpstr>
      <vt:lpstr>1_Office Theme</vt:lpstr>
      <vt:lpstr>3_Office Theme</vt:lpstr>
      <vt:lpstr>Data Types</vt:lpstr>
      <vt:lpstr>Primitive Types</vt:lpstr>
      <vt:lpstr>Overflow</vt:lpstr>
      <vt:lpstr>Rounding Errors</vt:lpstr>
      <vt:lpstr>Constants: final</vt:lpstr>
      <vt:lpstr>Constants: static final</vt:lpstr>
      <vt:lpstr>Constants: static final</vt:lpstr>
      <vt:lpstr>Self Check 4.3</vt:lpstr>
      <vt:lpstr>Self Check 4.5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473</cp:revision>
  <dcterms:created xsi:type="dcterms:W3CDTF">2013-10-07T02:29:06Z</dcterms:created>
  <dcterms:modified xsi:type="dcterms:W3CDTF">2016-02-16T18:48:33Z</dcterms:modified>
</cp:coreProperties>
</file>

<file path=docProps/thumbnail.jpeg>
</file>